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155"/>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Lst>
  <p:sldSz cx="12192000" cy="6858000"/>
  <p:notesSz cx="6858000" cy="9144000"/>
  <p:embeddedFontLst>
    <p:embeddedFont>
      <p:font typeface="Corsiva" panose="020B0604020202020204" charset="0"/>
      <p:regular r:id="rId156"/>
      <p:bold r:id="rId157"/>
      <p:italic r:id="rId158"/>
      <p:boldItalic r:id="rId159"/>
    </p:embeddedFont>
    <p:embeddedFont>
      <p:font typeface="Comic Sans MS" panose="030F0702030302020204" pitchFamily="66" charset="0"/>
      <p:regular r:id="rId160"/>
      <p:bold r:id="rId161"/>
      <p:italic r:id="rId162"/>
      <p:boldItalic r:id="rId163"/>
    </p:embeddedFont>
    <p:embeddedFont>
      <p:font typeface="Constantia" panose="02030602050306030303" pitchFamily="18" charset="0"/>
      <p:regular r:id="rId164"/>
      <p:bold r:id="rId165"/>
      <p:italic r:id="rId166"/>
      <p:boldItalic r:id="rId167"/>
    </p:embeddedFont>
    <p:embeddedFont>
      <p:font typeface="Calibri" panose="020F0502020204030204" pitchFamily="34" charset="0"/>
      <p:regular r:id="rId168"/>
      <p:bold r:id="rId169"/>
      <p:italic r:id="rId170"/>
      <p:boldItalic r:id="rId171"/>
    </p:embeddedFont>
    <p:embeddedFont>
      <p:font typeface="Verdana" panose="020B0604030504040204" pitchFamily="34" charset="0"/>
      <p:regular r:id="rId172"/>
      <p:bold r:id="rId173"/>
      <p:italic r:id="rId174"/>
      <p:boldItalic r:id="rId175"/>
    </p:embeddedFont>
    <p:embeddedFont>
      <p:font typeface="Book Antiqua" panose="02040602050305030304" pitchFamily="18" charset="0"/>
      <p:regular r:id="rId176"/>
      <p:bold r:id="rId177"/>
      <p:italic r:id="rId178"/>
      <p:boldItalic r:id="rId1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0" roundtripDataSignature="AMtx7mifM1ptDpWx/eQzi92QJHztlIZA3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E2C9A5-2D90-45AF-A263-4B8FE90EEB0F}">
  <a:tblStyle styleId="{C5E2C9A5-2D90-45AF-A263-4B8FE90EEB0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4.fntdata"/><Relationship Id="rId170"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5.fntdata"/><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1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6.fntdata"/><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font" Target="fonts/font1.fntdata"/><Relationship Id="rId177" Type="http://schemas.openxmlformats.org/officeDocument/2006/relationships/font" Target="fonts/font22.fntdata"/><Relationship Id="rId172" Type="http://schemas.openxmlformats.org/officeDocument/2006/relationships/font" Target="fonts/font17.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7.fntdata"/><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2.fntdata"/><Relationship Id="rId178" Type="http://schemas.openxmlformats.org/officeDocument/2006/relationships/font" Target="fonts/font23.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8.fntdata"/><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9.fntdata"/><Relationship Id="rId179" Type="http://schemas.openxmlformats.org/officeDocument/2006/relationships/font" Target="fonts/font2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9.fntdata"/><Relationship Id="rId169"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80" Type="http://customschemas.google.com/relationships/presentationmetadata" Target="meta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20.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0.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notesMaster" Target="notesMasters/notesMaster1.xml"/><Relationship Id="rId176" Type="http://schemas.openxmlformats.org/officeDocument/2006/relationships/font" Target="fonts/font21.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1.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7" name="Google Shape;2647;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3" name="Google Shape;2653;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0" name="Google Shape;2660;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661" name="Google Shape;2661;p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6"/>
        <p:cNvGrpSpPr/>
        <p:nvPr/>
      </p:nvGrpSpPr>
      <p:grpSpPr>
        <a:xfrm>
          <a:off x="0" y="0"/>
          <a:ext cx="0" cy="0"/>
          <a:chOff x="0" y="0"/>
          <a:chExt cx="0" cy="0"/>
        </a:xfrm>
      </p:grpSpPr>
      <p:sp>
        <p:nvSpPr>
          <p:cNvPr id="2667" name="Google Shape;2667;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8" name="Google Shape;2668;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4" name="Google Shape;2674;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0" name="Google Shape;2680;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6" name="Google Shape;2686;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1" name="Google Shape;2691;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692" name="Google Shape;2692;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9" name="Google Shape;2699;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700" name="Google Shape;2700;p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8" name="Google Shape;2708;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3" name="Google Shape;2713;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0" name="Google Shape;2720;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3" name="Google Shape;2733;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6" name="Google Shape;2746;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8" name="Google Shape;2758;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0" name="Google Shape;277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1" name="Google Shape;2791;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0" name="Google Shape;2800;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5" name="Google Shape;2805;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8" name="Google Shape;2828;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3" name="Google Shape;2833;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p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8" name="Google Shape;2838;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Google Shape;2843;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4" name="Google Shape;2844;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p1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0" name="Google Shape;2850;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p1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6" name="Google Shape;2856;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3" name="Google Shape;2863;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 name="Google Shape;2870;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p1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7" name="Google Shape;2877;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2"/>
        <p:cNvGrpSpPr/>
        <p:nvPr/>
      </p:nvGrpSpPr>
      <p:grpSpPr>
        <a:xfrm>
          <a:off x="0" y="0"/>
          <a:ext cx="0" cy="0"/>
          <a:chOff x="0" y="0"/>
          <a:chExt cx="0" cy="0"/>
        </a:xfrm>
      </p:grpSpPr>
      <p:sp>
        <p:nvSpPr>
          <p:cNvPr id="2883" name="Google Shape;2883;p1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4" name="Google Shape;2884;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9"/>
        <p:cNvGrpSpPr/>
        <p:nvPr/>
      </p:nvGrpSpPr>
      <p:grpSpPr>
        <a:xfrm>
          <a:off x="0" y="0"/>
          <a:ext cx="0" cy="0"/>
          <a:chOff x="0" y="0"/>
          <a:chExt cx="0" cy="0"/>
        </a:xfrm>
      </p:grpSpPr>
      <p:sp>
        <p:nvSpPr>
          <p:cNvPr id="2890" name="Google Shape;2890;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1" name="Google Shape;2891;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6"/>
        <p:cNvGrpSpPr/>
        <p:nvPr/>
      </p:nvGrpSpPr>
      <p:grpSpPr>
        <a:xfrm>
          <a:off x="0" y="0"/>
          <a:ext cx="0" cy="0"/>
          <a:chOff x="0" y="0"/>
          <a:chExt cx="0" cy="0"/>
        </a:xfrm>
      </p:grpSpPr>
      <p:sp>
        <p:nvSpPr>
          <p:cNvPr id="2897" name="Google Shape;2897;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8" name="Google Shape;2898;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p1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4" name="Google Shape;2904;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4" name="Google Shape;2914;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6"/>
        <p:cNvGrpSpPr/>
        <p:nvPr/>
      </p:nvGrpSpPr>
      <p:grpSpPr>
        <a:xfrm>
          <a:off x="0" y="0"/>
          <a:ext cx="0" cy="0"/>
          <a:chOff x="0" y="0"/>
          <a:chExt cx="0" cy="0"/>
        </a:xfrm>
      </p:grpSpPr>
      <p:sp>
        <p:nvSpPr>
          <p:cNvPr id="2927" name="Google Shape;2927;p1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8" name="Google Shape;2928;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p1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2" name="Google Shape;2942;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0" name="Google Shape;2960;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6"/>
        <p:cNvGrpSpPr/>
        <p:nvPr/>
      </p:nvGrpSpPr>
      <p:grpSpPr>
        <a:xfrm>
          <a:off x="0" y="0"/>
          <a:ext cx="0" cy="0"/>
          <a:chOff x="0" y="0"/>
          <a:chExt cx="0" cy="0"/>
        </a:xfrm>
      </p:grpSpPr>
      <p:sp>
        <p:nvSpPr>
          <p:cNvPr id="2977" name="Google Shape;2977;p1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8" name="Google Shape;2978;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p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4" name="Google Shape;2984;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p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5" name="Google Shape;2995;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p1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3" name="Google Shape;3013;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p1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9" name="Google Shape;3019;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p1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5" name="Google Shape;3025;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9"/>
        <p:cNvGrpSpPr/>
        <p:nvPr/>
      </p:nvGrpSpPr>
      <p:grpSpPr>
        <a:xfrm>
          <a:off x="0" y="0"/>
          <a:ext cx="0" cy="0"/>
          <a:chOff x="0" y="0"/>
          <a:chExt cx="0" cy="0"/>
        </a:xfrm>
      </p:grpSpPr>
      <p:sp>
        <p:nvSpPr>
          <p:cNvPr id="3030" name="Google Shape;3030;p1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1" name="Google Shape;3031;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p1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7" name="Google Shape;3037;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1"/>
        <p:cNvGrpSpPr/>
        <p:nvPr/>
      </p:nvGrpSpPr>
      <p:grpSpPr>
        <a:xfrm>
          <a:off x="0" y="0"/>
          <a:ext cx="0" cy="0"/>
          <a:chOff x="0" y="0"/>
          <a:chExt cx="0" cy="0"/>
        </a:xfrm>
      </p:grpSpPr>
      <p:sp>
        <p:nvSpPr>
          <p:cNvPr id="3042" name="Google Shape;3042;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144</a:t>
            </a:fld>
            <a:endParaRPr/>
          </a:p>
        </p:txBody>
      </p:sp>
      <p:sp>
        <p:nvSpPr>
          <p:cNvPr id="3043" name="Google Shape;3043;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4" name="Google Shape;3044;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p1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8" name="Google Shape;3088;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9"/>
        <p:cNvGrpSpPr/>
        <p:nvPr/>
      </p:nvGrpSpPr>
      <p:grpSpPr>
        <a:xfrm>
          <a:off x="0" y="0"/>
          <a:ext cx="0" cy="0"/>
          <a:chOff x="0" y="0"/>
          <a:chExt cx="0" cy="0"/>
        </a:xfrm>
      </p:grpSpPr>
      <p:sp>
        <p:nvSpPr>
          <p:cNvPr id="3180" name="Google Shape;3180;p1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1" name="Google Shape;3181;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p1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3" name="Google Shape;3223;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p1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2" name="Google Shape;3262;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p1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6" name="Google Shape;3306;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
        <p:nvSpPr>
          <p:cNvPr id="567" name="Google Shape;56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8" name="Google Shape;568;p19:notes"/>
          <p:cNvSpPr txBox="1">
            <a:spLocks noGrp="1"/>
          </p:cNvSpPr>
          <p:nvPr>
            <p:ph type="body" idx="1"/>
          </p:nvPr>
        </p:nvSpPr>
        <p:spPr>
          <a:xfrm>
            <a:off x="913772" y="4343401"/>
            <a:ext cx="5030456"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Inserting works similarly. We tack a hole on at the end of the tree,  and move that hole _up_ until it’s in the right place for the new value.</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3"/>
        <p:cNvGrpSpPr/>
        <p:nvPr/>
      </p:nvGrpSpPr>
      <p:grpSpPr>
        <a:xfrm>
          <a:off x="0" y="0"/>
          <a:ext cx="0" cy="0"/>
          <a:chOff x="0" y="0"/>
          <a:chExt cx="0" cy="0"/>
        </a:xfrm>
      </p:grpSpPr>
      <p:sp>
        <p:nvSpPr>
          <p:cNvPr id="3344" name="Google Shape;3344;p1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150</a:t>
            </a:fld>
            <a:endParaRPr/>
          </a:p>
        </p:txBody>
      </p:sp>
      <p:sp>
        <p:nvSpPr>
          <p:cNvPr id="3345" name="Google Shape;3345;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6" name="Google Shape;3346;p1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p1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7" name="Google Shape;3447;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p1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152</a:t>
            </a:fld>
            <a:endParaRPr/>
          </a:p>
        </p:txBody>
      </p:sp>
      <p:sp>
        <p:nvSpPr>
          <p:cNvPr id="3453" name="Google Shape;3453;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4" name="Google Shape;3454;p1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3" name="Google Shape;63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8" name="Google Shape;79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
        <p:nvSpPr>
          <p:cNvPr id="231" name="Google Shape;2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2" name="Google Shape;23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5" name="Google Shape;83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2" name="Google Shape;87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
        <p:nvSpPr>
          <p:cNvPr id="908" name="Google Shape;9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9" name="Google Shape;909;p22:notes"/>
          <p:cNvSpPr txBox="1">
            <a:spLocks noGrp="1"/>
          </p:cNvSpPr>
          <p:nvPr>
            <p:ph type="body" idx="1"/>
          </p:nvPr>
        </p:nvSpPr>
        <p:spPr>
          <a:xfrm>
            <a:off x="913772" y="4343401"/>
            <a:ext cx="5030456"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OK, to delete, we start by plucking out that value in O(1) time.</a:t>
            </a:r>
            <a:endParaRPr/>
          </a:p>
          <a:p>
            <a:pPr marL="0" lvl="0" indent="0" algn="l" rtl="0">
              <a:lnSpc>
                <a:spcPct val="100000"/>
              </a:lnSpc>
              <a:spcBef>
                <a:spcPts val="0"/>
              </a:spcBef>
              <a:spcAft>
                <a:spcPts val="0"/>
              </a:spcAft>
              <a:buSzPts val="1400"/>
              <a:buNone/>
            </a:pPr>
            <a:r>
              <a:rPr lang="en-US"/>
              <a:t>Now, we have a hole at the top, and a node that isn’t proper for a complete tree at the bottom. </a:t>
            </a:r>
            <a:endParaRPr/>
          </a:p>
          <a:p>
            <a:pPr marL="0" lvl="0" indent="0" algn="l" rtl="0">
              <a:lnSpc>
                <a:spcPct val="100000"/>
              </a:lnSpc>
              <a:spcBef>
                <a:spcPts val="0"/>
              </a:spcBef>
              <a:spcAft>
                <a:spcPts val="0"/>
              </a:spcAft>
              <a:buSzPts val="1400"/>
              <a:buNone/>
            </a:pPr>
            <a:r>
              <a:rPr lang="en-US"/>
              <a:t>So, we fix it by putting the value in the hole, and moving the hole until we restore the heap-order property.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
        <p:nvSpPr>
          <p:cNvPr id="967" name="Google Shape;96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8" name="Google Shape;968;p23:notes"/>
          <p:cNvSpPr txBox="1">
            <a:spLocks noGrp="1"/>
          </p:cNvSpPr>
          <p:nvPr>
            <p:ph type="body" idx="1"/>
          </p:nvPr>
        </p:nvSpPr>
        <p:spPr>
          <a:xfrm>
            <a:off x="913772" y="4343401"/>
            <a:ext cx="5030456"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OK, to delete, we start by plucking out that value in O(1) time.</a:t>
            </a:r>
            <a:endParaRPr/>
          </a:p>
          <a:p>
            <a:pPr marL="0" lvl="0" indent="0" algn="l" rtl="0">
              <a:lnSpc>
                <a:spcPct val="100000"/>
              </a:lnSpc>
              <a:spcBef>
                <a:spcPts val="0"/>
              </a:spcBef>
              <a:spcAft>
                <a:spcPts val="0"/>
              </a:spcAft>
              <a:buSzPts val="1400"/>
              <a:buNone/>
            </a:pPr>
            <a:r>
              <a:rPr lang="en-US"/>
              <a:t>Now, we have a hole at the top, and a node that isn’t proper for a complete tree at the bottom. </a:t>
            </a:r>
            <a:endParaRPr/>
          </a:p>
          <a:p>
            <a:pPr marL="0" lvl="0" indent="0" algn="l" rtl="0">
              <a:lnSpc>
                <a:spcPct val="100000"/>
              </a:lnSpc>
              <a:spcBef>
                <a:spcPts val="0"/>
              </a:spcBef>
              <a:spcAft>
                <a:spcPts val="0"/>
              </a:spcAft>
              <a:buSzPts val="1400"/>
              <a:buNone/>
            </a:pPr>
            <a:r>
              <a:rPr lang="en-US"/>
              <a:t>So, we fix it by putting the value in the hole, and moving the hole until we restore the heap-order property.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
        <p:nvSpPr>
          <p:cNvPr id="1069" name="Google Shape;106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0" name="Google Shape;1070;p24:notes"/>
          <p:cNvSpPr txBox="1">
            <a:spLocks noGrp="1"/>
          </p:cNvSpPr>
          <p:nvPr>
            <p:ph type="body" idx="1"/>
          </p:nvPr>
        </p:nvSpPr>
        <p:spPr>
          <a:xfrm>
            <a:off x="913772" y="4343401"/>
            <a:ext cx="5030456"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OK, to delete, we start by plucking out that value in O(1) time.</a:t>
            </a:r>
            <a:endParaRPr/>
          </a:p>
          <a:p>
            <a:pPr marL="0" lvl="0" indent="0" algn="l" rtl="0">
              <a:lnSpc>
                <a:spcPct val="100000"/>
              </a:lnSpc>
              <a:spcBef>
                <a:spcPts val="0"/>
              </a:spcBef>
              <a:spcAft>
                <a:spcPts val="0"/>
              </a:spcAft>
              <a:buSzPts val="1400"/>
              <a:buNone/>
            </a:pPr>
            <a:r>
              <a:rPr lang="en-US"/>
              <a:t>Now, we have a hole at the top, and a node that isn’t proper for a complete tree at the bottom. </a:t>
            </a:r>
            <a:endParaRPr/>
          </a:p>
          <a:p>
            <a:pPr marL="0" lvl="0" indent="0" algn="l" rtl="0">
              <a:lnSpc>
                <a:spcPct val="100000"/>
              </a:lnSpc>
              <a:spcBef>
                <a:spcPts val="0"/>
              </a:spcBef>
              <a:spcAft>
                <a:spcPts val="0"/>
              </a:spcAft>
              <a:buSzPts val="1400"/>
              <a:buNone/>
            </a:pPr>
            <a:r>
              <a:rPr lang="en-US"/>
              <a:t>So, we fix it by putting the value in the hole, and moving the hole until we restore the heap-order property.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9" name="Google Shape;109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3" name="Google Shape;113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3" name="Google Shape;1163;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3" name="Google Shape;1193;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3" name="Google Shape;1223;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3" name="Google Shape;125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0" name="Google Shape;126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7" name="Google Shape;126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7" name="Google Shape;12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0" name="Google Shape;154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2" name="Google Shape;16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5" name="Google Shape;169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3" name="Google Shape;170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1" name="Google Shape;173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8" name="Google Shape;173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4" name="Google Shape;174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0" name="Google Shape;175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6" name="Google Shape;1756;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1" name="Google Shape;1761;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8" name="Google Shape;1768;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5" name="Google Shape;1775;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2" name="Google Shape;1782;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9" name="Google Shape;1789;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9" name="Google Shape;180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1" name="Google Shape;183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1" name="Google Shape;1851;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8" name="Google Shape;185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5" name="Google Shape;186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2" name="Google Shape;1872;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9" name="Google Shape;187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6" name="Google Shape;1886;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3" name="Google Shape;189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0" name="Google Shape;1900;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7" name="Google Shape;1907;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908" name="Google Shape;1908;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9" name="Google Shape;1919;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920" name="Google Shape;1920;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61</a:t>
            </a:fld>
            <a:endParaRPr/>
          </a:p>
        </p:txBody>
      </p:sp>
      <p:sp>
        <p:nvSpPr>
          <p:cNvPr id="1929" name="Google Shape;1929;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0" name="Google Shape;1930;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9" name="Google Shape;1949;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7" name="Google Shape;1957;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4" name="Google Shape;1964;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5" name="Google Shape;197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4" name="Google Shape;1984;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1" name="Google Shape;1991;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8" name="Google Shape;1998;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5" name="Google Shape;2005;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7" name="Google Shape;204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4" name="Google Shape;205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2" name="Google Shape;2062;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0" name="Google Shape;2070;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7" name="Google Shape;2077;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4" name="Google Shape;2084;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9" name="Google Shape;2119;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6" name="Google Shape;2126;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4" name="Google Shape;2134;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1" name="Google Shape;2141;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8" name="Google Shape;2148;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81</a:t>
            </a:fld>
            <a:endParaRPr sz="1200" b="0" i="0" u="none" strike="noStrike" cap="none">
              <a:solidFill>
                <a:schemeClr val="dk1"/>
              </a:solidFill>
              <a:latin typeface="Times New Roman"/>
              <a:ea typeface="Times New Roman"/>
              <a:cs typeface="Times New Roman"/>
              <a:sym typeface="Times New Roman"/>
            </a:endParaRPr>
          </a:p>
        </p:txBody>
      </p:sp>
      <p:sp>
        <p:nvSpPr>
          <p:cNvPr id="2155" name="Google Shape;2155;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6" name="Google Shape;2156;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2" name="Google Shape;2162;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83</a:t>
            </a:fld>
            <a:endParaRPr sz="1200" b="0" i="0" u="none" strike="noStrike" cap="none">
              <a:solidFill>
                <a:schemeClr val="dk1"/>
              </a:solidFill>
              <a:latin typeface="Times New Roman"/>
              <a:ea typeface="Times New Roman"/>
              <a:cs typeface="Times New Roman"/>
              <a:sym typeface="Times New Roman"/>
            </a:endParaRPr>
          </a:p>
        </p:txBody>
      </p:sp>
      <p:sp>
        <p:nvSpPr>
          <p:cNvPr id="2248" name="Google Shape;2248;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9" name="Google Shape;2249;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84</a:t>
            </a:fld>
            <a:endParaRPr sz="1200" b="0" i="0" u="none" strike="noStrike" cap="none">
              <a:solidFill>
                <a:schemeClr val="dk1"/>
              </a:solidFill>
              <a:latin typeface="Times New Roman"/>
              <a:ea typeface="Times New Roman"/>
              <a:cs typeface="Times New Roman"/>
              <a:sym typeface="Times New Roman"/>
            </a:endParaRPr>
          </a:p>
        </p:txBody>
      </p:sp>
      <p:sp>
        <p:nvSpPr>
          <p:cNvPr id="2260" name="Google Shape;2260;p117:notes"/>
          <p:cNvSpPr>
            <a:spLocks noGrp="1" noRot="1" noChangeAspect="1"/>
          </p:cNvSpPr>
          <p:nvPr>
            <p:ph type="sldImg" idx="2"/>
          </p:nvPr>
        </p:nvSpPr>
        <p:spPr>
          <a:xfrm>
            <a:off x="393700" y="692150"/>
            <a:ext cx="6072188"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1" name="Google Shape;2261;p1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85</a:t>
            </a:fld>
            <a:endParaRPr sz="1200" b="0" i="0" u="none" strike="noStrike" cap="none">
              <a:solidFill>
                <a:schemeClr val="dk1"/>
              </a:solidFill>
              <a:latin typeface="Times New Roman"/>
              <a:ea typeface="Times New Roman"/>
              <a:cs typeface="Times New Roman"/>
              <a:sym typeface="Times New Roman"/>
            </a:endParaRPr>
          </a:p>
        </p:txBody>
      </p:sp>
      <p:sp>
        <p:nvSpPr>
          <p:cNvPr id="2342" name="Google Shape;2342;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3" name="Google Shape;2343;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86</a:t>
            </a:fld>
            <a:endParaRPr sz="1200" b="0" i="0" u="none" strike="noStrike" cap="none">
              <a:solidFill>
                <a:schemeClr val="dk1"/>
              </a:solidFill>
              <a:latin typeface="Times New Roman"/>
              <a:ea typeface="Times New Roman"/>
              <a:cs typeface="Times New Roman"/>
              <a:sym typeface="Times New Roman"/>
            </a:endParaRPr>
          </a:p>
        </p:txBody>
      </p:sp>
      <p:sp>
        <p:nvSpPr>
          <p:cNvPr id="2351" name="Google Shape;235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352" name="Google Shape;2352;p119: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87</a:t>
            </a:fld>
            <a:endParaRPr sz="1200" b="0" i="0" u="none" strike="noStrike" cap="none">
              <a:solidFill>
                <a:schemeClr val="dk1"/>
              </a:solidFill>
              <a:latin typeface="Times New Roman"/>
              <a:ea typeface="Times New Roman"/>
              <a:cs typeface="Times New Roman"/>
              <a:sym typeface="Times New Roman"/>
            </a:endParaRPr>
          </a:p>
        </p:txBody>
      </p:sp>
      <p:sp>
        <p:nvSpPr>
          <p:cNvPr id="2362" name="Google Shape;2362;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3" name="Google Shape;2363;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88</a:t>
            </a:fld>
            <a:endParaRPr sz="1200" b="0" i="0" u="none" strike="noStrike" cap="none">
              <a:solidFill>
                <a:schemeClr val="dk1"/>
              </a:solidFill>
              <a:latin typeface="Times New Roman"/>
              <a:ea typeface="Times New Roman"/>
              <a:cs typeface="Times New Roman"/>
              <a:sym typeface="Times New Roman"/>
            </a:endParaRPr>
          </a:p>
        </p:txBody>
      </p:sp>
      <p:sp>
        <p:nvSpPr>
          <p:cNvPr id="2477" name="Google Shape;247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8" name="Google Shape;2478;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89</a:t>
            </a:fld>
            <a:endParaRPr sz="1200" b="0" i="0" u="none" strike="noStrike" cap="none">
              <a:solidFill>
                <a:schemeClr val="dk1"/>
              </a:solidFill>
              <a:latin typeface="Times New Roman"/>
              <a:ea typeface="Times New Roman"/>
              <a:cs typeface="Times New Roman"/>
              <a:sym typeface="Times New Roman"/>
            </a:endParaRPr>
          </a:p>
        </p:txBody>
      </p:sp>
      <p:sp>
        <p:nvSpPr>
          <p:cNvPr id="2485" name="Google Shape;2485;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486" name="Google Shape;2486;p122: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90</a:t>
            </a:fld>
            <a:endParaRPr sz="1200" b="0" i="0" u="none" strike="noStrike" cap="none">
              <a:solidFill>
                <a:schemeClr val="dk1"/>
              </a:solidFill>
              <a:latin typeface="Times New Roman"/>
              <a:ea typeface="Times New Roman"/>
              <a:cs typeface="Times New Roman"/>
              <a:sym typeface="Times New Roman"/>
            </a:endParaRPr>
          </a:p>
        </p:txBody>
      </p:sp>
      <p:sp>
        <p:nvSpPr>
          <p:cNvPr id="2496" name="Google Shape;2496;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7" name="Google Shape;2497;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91</a:t>
            </a:fld>
            <a:endParaRPr sz="1200" b="0" i="0" u="none" strike="noStrike" cap="none">
              <a:solidFill>
                <a:schemeClr val="dk1"/>
              </a:solidFill>
              <a:latin typeface="Times New Roman"/>
              <a:ea typeface="Times New Roman"/>
              <a:cs typeface="Times New Roman"/>
              <a:sym typeface="Times New Roman"/>
            </a:endParaRPr>
          </a:p>
        </p:txBody>
      </p:sp>
      <p:sp>
        <p:nvSpPr>
          <p:cNvPr id="2537" name="Google Shape;2537;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8" name="Google Shape;2538;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92</a:t>
            </a:fld>
            <a:endParaRPr sz="1200" b="0" i="0" u="none" strike="noStrike" cap="none">
              <a:solidFill>
                <a:schemeClr val="dk1"/>
              </a:solidFill>
              <a:latin typeface="Times New Roman"/>
              <a:ea typeface="Times New Roman"/>
              <a:cs typeface="Times New Roman"/>
              <a:sym typeface="Times New Roman"/>
            </a:endParaRPr>
          </a:p>
        </p:txBody>
      </p:sp>
      <p:sp>
        <p:nvSpPr>
          <p:cNvPr id="2577" name="Google Shape;2577;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8" name="Google Shape;2578;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93</a:t>
            </a:fld>
            <a:endParaRPr sz="1200" b="0" i="0" u="none" strike="noStrike" cap="none">
              <a:solidFill>
                <a:schemeClr val="dk1"/>
              </a:solidFill>
              <a:latin typeface="Times New Roman"/>
              <a:ea typeface="Times New Roman"/>
              <a:cs typeface="Times New Roman"/>
              <a:sym typeface="Times New Roman"/>
            </a:endParaRPr>
          </a:p>
        </p:txBody>
      </p:sp>
      <p:sp>
        <p:nvSpPr>
          <p:cNvPr id="2585" name="Google Shape;2585;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6" name="Google Shape;2586;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94</a:t>
            </a:fld>
            <a:endParaRPr sz="1200" b="0" i="0" u="none" strike="noStrike" cap="none">
              <a:solidFill>
                <a:schemeClr val="dk1"/>
              </a:solidFill>
              <a:latin typeface="Times New Roman"/>
              <a:ea typeface="Times New Roman"/>
              <a:cs typeface="Times New Roman"/>
              <a:sym typeface="Times New Roman"/>
            </a:endParaRPr>
          </a:p>
        </p:txBody>
      </p:sp>
      <p:sp>
        <p:nvSpPr>
          <p:cNvPr id="2593" name="Google Shape;2593;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4" name="Google Shape;2594;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95</a:t>
            </a:fld>
            <a:endParaRPr sz="1200" b="0" i="0" u="none" strike="noStrike" cap="none">
              <a:solidFill>
                <a:schemeClr val="dk1"/>
              </a:solidFill>
              <a:latin typeface="Times New Roman"/>
              <a:ea typeface="Times New Roman"/>
              <a:cs typeface="Times New Roman"/>
              <a:sym typeface="Times New Roman"/>
            </a:endParaRPr>
          </a:p>
        </p:txBody>
      </p:sp>
      <p:sp>
        <p:nvSpPr>
          <p:cNvPr id="2609" name="Google Shape;2609;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0" name="Google Shape;2610;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p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96</a:t>
            </a:fld>
            <a:endParaRPr sz="1200" b="0" i="0" u="none" strike="noStrike" cap="none">
              <a:solidFill>
                <a:schemeClr val="dk1"/>
              </a:solidFill>
              <a:latin typeface="Times New Roman"/>
              <a:ea typeface="Times New Roman"/>
              <a:cs typeface="Times New Roman"/>
              <a:sym typeface="Times New Roman"/>
            </a:endParaRPr>
          </a:p>
        </p:txBody>
      </p:sp>
      <p:sp>
        <p:nvSpPr>
          <p:cNvPr id="2617" name="Google Shape;261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8" name="Google Shape;2618;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5" name="Google Shape;262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2" name="Google Shape;263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0" name="Google Shape;2640;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4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0"/>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0"/>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4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40"/>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1"/>
        <p:cNvGrpSpPr/>
        <p:nvPr/>
      </p:nvGrpSpPr>
      <p:grpSpPr>
        <a:xfrm>
          <a:off x="0" y="0"/>
          <a:ext cx="0" cy="0"/>
          <a:chOff x="0" y="0"/>
          <a:chExt cx="0" cy="0"/>
        </a:xfrm>
      </p:grpSpPr>
      <p:sp>
        <p:nvSpPr>
          <p:cNvPr id="82" name="Google Shape;82;p53"/>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3"/>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3"/>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53"/>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53"/>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7" name="Google Shape;87;p53"/>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3"/>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0"/>
        <p:cNvGrpSpPr/>
        <p:nvPr/>
      </p:nvGrpSpPr>
      <p:grpSpPr>
        <a:xfrm>
          <a:off x="0" y="0"/>
          <a:ext cx="0" cy="0"/>
          <a:chOff x="0" y="0"/>
          <a:chExt cx="0" cy="0"/>
        </a:xfrm>
      </p:grpSpPr>
      <p:sp>
        <p:nvSpPr>
          <p:cNvPr id="91" name="Google Shape;91;p54"/>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4"/>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4"/>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4" name="Google Shape;94;p54"/>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95" name="Google Shape;95;p54"/>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96" name="Google Shape;96;p5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5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9"/>
        <p:cNvGrpSpPr/>
        <p:nvPr/>
      </p:nvGrpSpPr>
      <p:grpSpPr>
        <a:xfrm>
          <a:off x="0" y="0"/>
          <a:ext cx="0" cy="0"/>
          <a:chOff x="0" y="0"/>
          <a:chExt cx="0" cy="0"/>
        </a:xfrm>
      </p:grpSpPr>
      <p:sp>
        <p:nvSpPr>
          <p:cNvPr id="100" name="Google Shape;100;p5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5"/>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2" name="Google Shape;102;p5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5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5"/>
        <p:cNvGrpSpPr/>
        <p:nvPr/>
      </p:nvGrpSpPr>
      <p:grpSpPr>
        <a:xfrm>
          <a:off x="0" y="0"/>
          <a:ext cx="0" cy="0"/>
          <a:chOff x="0" y="0"/>
          <a:chExt cx="0" cy="0"/>
        </a:xfrm>
      </p:grpSpPr>
      <p:sp>
        <p:nvSpPr>
          <p:cNvPr id="106" name="Google Shape;106;p5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6"/>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56"/>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0" name="Google Shape;110;p5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5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5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13"/>
        <p:cNvGrpSpPr/>
        <p:nvPr/>
      </p:nvGrpSpPr>
      <p:grpSpPr>
        <a:xfrm>
          <a:off x="0" y="0"/>
          <a:ext cx="0" cy="0"/>
          <a:chOff x="0" y="0"/>
          <a:chExt cx="0" cy="0"/>
        </a:xfrm>
      </p:grpSpPr>
      <p:sp>
        <p:nvSpPr>
          <p:cNvPr id="114" name="Google Shape;114;p5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5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5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5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126"/>
        <p:cNvGrpSpPr/>
        <p:nvPr/>
      </p:nvGrpSpPr>
      <p:grpSpPr>
        <a:xfrm>
          <a:off x="0" y="0"/>
          <a:ext cx="0" cy="0"/>
          <a:chOff x="0" y="0"/>
          <a:chExt cx="0" cy="0"/>
        </a:xfrm>
      </p:grpSpPr>
      <p:sp>
        <p:nvSpPr>
          <p:cNvPr id="127" name="Google Shape;127;p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8C3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46"/>
          <p:cNvSpPr txBox="1">
            <a:spLocks noGrp="1"/>
          </p:cNvSpPr>
          <p:nvPr>
            <p:ph type="body" idx="1"/>
          </p:nvPr>
        </p:nvSpPr>
        <p:spPr>
          <a:xfrm>
            <a:off x="609600" y="1600201"/>
            <a:ext cx="5384800" cy="4525963"/>
          </a:xfrm>
          <a:prstGeom prst="rect">
            <a:avLst/>
          </a:prstGeom>
          <a:noFill/>
          <a:ln>
            <a:noFill/>
          </a:ln>
        </p:spPr>
        <p:txBody>
          <a:bodyPr spcFirstLastPara="1" wrap="square" lIns="182875" tIns="91425" rIns="91425" bIns="45700" anchor="t" anchorCtr="0">
            <a:normAutofit/>
          </a:bodyPr>
          <a:lstStyle>
            <a:lvl1pPr marL="457200" lvl="0" indent="-320040" algn="l">
              <a:lnSpc>
                <a:spcPct val="100000"/>
              </a:lnSpc>
              <a:spcBef>
                <a:spcPts val="250"/>
              </a:spcBef>
              <a:spcAft>
                <a:spcPts val="0"/>
              </a:spcAft>
              <a:buSzPts val="1440"/>
              <a:buChar char="⚫"/>
              <a:defRPr/>
            </a:lvl1pPr>
            <a:lvl2pPr marL="914400" lvl="1" indent="-342900" algn="l">
              <a:lnSpc>
                <a:spcPct val="100000"/>
              </a:lnSpc>
              <a:spcBef>
                <a:spcPts val="250"/>
              </a:spcBef>
              <a:spcAft>
                <a:spcPts val="0"/>
              </a:spcAft>
              <a:buSzPts val="1800"/>
              <a:buChar char="◦"/>
              <a:defRPr/>
            </a:lvl2pPr>
            <a:lvl3pPr marL="1371600" lvl="2" indent="-342900" algn="l">
              <a:lnSpc>
                <a:spcPct val="100000"/>
              </a:lnSpc>
              <a:spcBef>
                <a:spcPts val="250"/>
              </a:spcBef>
              <a:spcAft>
                <a:spcPts val="0"/>
              </a:spcAft>
              <a:buSzPts val="1800"/>
              <a:buChar char="●"/>
              <a:defRPr/>
            </a:lvl3pPr>
            <a:lvl4pPr marL="1828800" lvl="3" indent="-356616" algn="l">
              <a:lnSpc>
                <a:spcPct val="100000"/>
              </a:lnSpc>
              <a:spcBef>
                <a:spcPts val="230"/>
              </a:spcBef>
              <a:spcAft>
                <a:spcPts val="0"/>
              </a:spcAft>
              <a:buSzPts val="2016"/>
              <a:buChar char="◦"/>
              <a:defRPr/>
            </a:lvl4pPr>
            <a:lvl5pPr marL="2286000" lvl="4" indent="-342900" algn="l">
              <a:lnSpc>
                <a:spcPct val="100000"/>
              </a:lnSpc>
              <a:spcBef>
                <a:spcPts val="250"/>
              </a:spcBef>
              <a:spcAft>
                <a:spcPts val="0"/>
              </a:spcAft>
              <a:buSzPts val="1800"/>
              <a:buChar char="●"/>
              <a:defRPr/>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29" name="Google Shape;129;p46"/>
          <p:cNvSpPr txBox="1">
            <a:spLocks noGrp="1"/>
          </p:cNvSpPr>
          <p:nvPr>
            <p:ph type="body" idx="2"/>
          </p:nvPr>
        </p:nvSpPr>
        <p:spPr>
          <a:xfrm>
            <a:off x="6197600" y="1600201"/>
            <a:ext cx="5384800" cy="4525963"/>
          </a:xfrm>
          <a:prstGeom prst="rect">
            <a:avLst/>
          </a:prstGeom>
          <a:noFill/>
          <a:ln>
            <a:noFill/>
          </a:ln>
        </p:spPr>
        <p:txBody>
          <a:bodyPr spcFirstLastPara="1" wrap="square" lIns="182875" tIns="91425" rIns="91425" bIns="45700" anchor="t" anchorCtr="0">
            <a:normAutofit/>
          </a:bodyPr>
          <a:lstStyle>
            <a:lvl1pPr marL="457200" lvl="0" indent="-320040" algn="l">
              <a:lnSpc>
                <a:spcPct val="100000"/>
              </a:lnSpc>
              <a:spcBef>
                <a:spcPts val="250"/>
              </a:spcBef>
              <a:spcAft>
                <a:spcPts val="0"/>
              </a:spcAft>
              <a:buSzPts val="1440"/>
              <a:buChar char="⚫"/>
              <a:defRPr/>
            </a:lvl1pPr>
            <a:lvl2pPr marL="914400" lvl="1" indent="-342900" algn="l">
              <a:lnSpc>
                <a:spcPct val="100000"/>
              </a:lnSpc>
              <a:spcBef>
                <a:spcPts val="250"/>
              </a:spcBef>
              <a:spcAft>
                <a:spcPts val="0"/>
              </a:spcAft>
              <a:buSzPts val="1800"/>
              <a:buChar char="◦"/>
              <a:defRPr/>
            </a:lvl2pPr>
            <a:lvl3pPr marL="1371600" lvl="2" indent="-342900" algn="l">
              <a:lnSpc>
                <a:spcPct val="100000"/>
              </a:lnSpc>
              <a:spcBef>
                <a:spcPts val="250"/>
              </a:spcBef>
              <a:spcAft>
                <a:spcPts val="0"/>
              </a:spcAft>
              <a:buSzPts val="1800"/>
              <a:buChar char="●"/>
              <a:defRPr/>
            </a:lvl3pPr>
            <a:lvl4pPr marL="1828800" lvl="3" indent="-356616" algn="l">
              <a:lnSpc>
                <a:spcPct val="100000"/>
              </a:lnSpc>
              <a:spcBef>
                <a:spcPts val="230"/>
              </a:spcBef>
              <a:spcAft>
                <a:spcPts val="0"/>
              </a:spcAft>
              <a:buSzPts val="2016"/>
              <a:buChar char="◦"/>
              <a:defRPr/>
            </a:lvl4pPr>
            <a:lvl5pPr marL="2286000" lvl="4" indent="-342900" algn="l">
              <a:lnSpc>
                <a:spcPct val="100000"/>
              </a:lnSpc>
              <a:spcBef>
                <a:spcPts val="250"/>
              </a:spcBef>
              <a:spcAft>
                <a:spcPts val="0"/>
              </a:spcAft>
              <a:buSzPts val="1800"/>
              <a:buChar char="●"/>
              <a:defRPr/>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30" name="Google Shape;130;p46"/>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6"/>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46"/>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3"/>
        <p:cNvGrpSpPr/>
        <p:nvPr/>
      </p:nvGrpSpPr>
      <p:grpSpPr>
        <a:xfrm>
          <a:off x="0" y="0"/>
          <a:ext cx="0" cy="0"/>
          <a:chOff x="0" y="0"/>
          <a:chExt cx="0" cy="0"/>
        </a:xfrm>
      </p:grpSpPr>
      <p:sp>
        <p:nvSpPr>
          <p:cNvPr id="134" name="Google Shape;134;p47"/>
          <p:cNvSpPr txBox="1">
            <a:spLocks noGrp="1"/>
          </p:cNvSpPr>
          <p:nvPr>
            <p:ph type="title"/>
          </p:nvPr>
        </p:nvSpPr>
        <p:spPr>
          <a:xfrm>
            <a:off x="670560" y="4983480"/>
            <a:ext cx="10911840" cy="105156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8C3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47"/>
          <p:cNvSpPr txBox="1">
            <a:spLocks noGrp="1"/>
          </p:cNvSpPr>
          <p:nvPr>
            <p:ph type="body" idx="1"/>
          </p:nvPr>
        </p:nvSpPr>
        <p:spPr>
          <a:xfrm>
            <a:off x="670560" y="530352"/>
            <a:ext cx="10911840" cy="4187952"/>
          </a:xfrm>
          <a:prstGeom prst="rect">
            <a:avLst/>
          </a:prstGeom>
          <a:noFill/>
          <a:ln>
            <a:noFill/>
          </a:ln>
        </p:spPr>
        <p:txBody>
          <a:bodyPr spcFirstLastPara="1" wrap="square" lIns="182875" tIns="91425" rIns="91425" bIns="45700" anchor="t" anchorCtr="0">
            <a:normAutofit/>
          </a:bodyPr>
          <a:lstStyle>
            <a:lvl1pPr marL="457200" lvl="0" indent="-320040" algn="l">
              <a:lnSpc>
                <a:spcPct val="100000"/>
              </a:lnSpc>
              <a:spcBef>
                <a:spcPts val="250"/>
              </a:spcBef>
              <a:spcAft>
                <a:spcPts val="0"/>
              </a:spcAft>
              <a:buSzPts val="1440"/>
              <a:buChar char="⚫"/>
              <a:defRPr/>
            </a:lvl1pPr>
            <a:lvl2pPr marL="914400" lvl="1" indent="-342900" algn="l">
              <a:lnSpc>
                <a:spcPct val="100000"/>
              </a:lnSpc>
              <a:spcBef>
                <a:spcPts val="250"/>
              </a:spcBef>
              <a:spcAft>
                <a:spcPts val="0"/>
              </a:spcAft>
              <a:buSzPts val="1800"/>
              <a:buChar char="◦"/>
              <a:defRPr/>
            </a:lvl2pPr>
            <a:lvl3pPr marL="1371600" lvl="2" indent="-342900" algn="l">
              <a:lnSpc>
                <a:spcPct val="100000"/>
              </a:lnSpc>
              <a:spcBef>
                <a:spcPts val="250"/>
              </a:spcBef>
              <a:spcAft>
                <a:spcPts val="0"/>
              </a:spcAft>
              <a:buSzPts val="1800"/>
              <a:buChar char="●"/>
              <a:defRPr/>
            </a:lvl3pPr>
            <a:lvl4pPr marL="1828800" lvl="3" indent="-356616" algn="l">
              <a:lnSpc>
                <a:spcPct val="100000"/>
              </a:lnSpc>
              <a:spcBef>
                <a:spcPts val="230"/>
              </a:spcBef>
              <a:spcAft>
                <a:spcPts val="0"/>
              </a:spcAft>
              <a:buSzPts val="2016"/>
              <a:buChar char="◦"/>
              <a:defRPr/>
            </a:lvl4pPr>
            <a:lvl5pPr marL="2286000" lvl="4" indent="-342900" algn="l">
              <a:lnSpc>
                <a:spcPct val="100000"/>
              </a:lnSpc>
              <a:spcBef>
                <a:spcPts val="250"/>
              </a:spcBef>
              <a:spcAft>
                <a:spcPts val="0"/>
              </a:spcAft>
              <a:buSzPts val="1800"/>
              <a:buChar char="●"/>
              <a:defRPr/>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36" name="Google Shape;136;p47"/>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47"/>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47"/>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39"/>
        <p:cNvGrpSpPr/>
        <p:nvPr/>
      </p:nvGrpSpPr>
      <p:grpSpPr>
        <a:xfrm>
          <a:off x="0" y="0"/>
          <a:ext cx="0" cy="0"/>
          <a:chOff x="0" y="0"/>
          <a:chExt cx="0" cy="0"/>
        </a:xfrm>
      </p:grpSpPr>
      <p:sp>
        <p:nvSpPr>
          <p:cNvPr id="140" name="Google Shape;140;p4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8C3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8"/>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8"/>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48"/>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49"/>
          <p:cNvSpPr txBox="1">
            <a:spLocks noGrp="1"/>
          </p:cNvSpPr>
          <p:nvPr>
            <p:ph type="title"/>
          </p:nvPr>
        </p:nvSpPr>
        <p:spPr>
          <a:xfrm>
            <a:off x="670560" y="4985590"/>
            <a:ext cx="10911840" cy="105156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8C3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9"/>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49"/>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49"/>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9"/>
        <p:cNvGrpSpPr/>
        <p:nvPr/>
      </p:nvGrpSpPr>
      <p:grpSpPr>
        <a:xfrm>
          <a:off x="0" y="0"/>
          <a:ext cx="0" cy="0"/>
          <a:chOff x="0" y="0"/>
          <a:chExt cx="0" cy="0"/>
        </a:xfrm>
      </p:grpSpPr>
      <p:sp>
        <p:nvSpPr>
          <p:cNvPr id="150" name="Google Shape;150;p59"/>
          <p:cNvSpPr/>
          <p:nvPr/>
        </p:nvSpPr>
        <p:spPr>
          <a:xfrm>
            <a:off x="406401" y="329185"/>
            <a:ext cx="11376073" cy="6196819"/>
          </a:xfrm>
          <a:prstGeom prst="roundRect">
            <a:avLst>
              <a:gd name="adj" fmla="val 2081"/>
            </a:avLst>
          </a:prstGeom>
          <a:gradFill>
            <a:gsLst>
              <a:gs pos="0">
                <a:srgbClr val="FFFFFF"/>
              </a:gs>
              <a:gs pos="98000">
                <a:srgbClr val="FFFFFF"/>
              </a:gs>
              <a:gs pos="99055">
                <a:srgbClr val="F6F6F6"/>
              </a:gs>
              <a:gs pos="100000">
                <a:srgbClr val="D8D8D8"/>
              </a:gs>
            </a:gsLst>
            <a:lin ang="5400000" scaled="0"/>
          </a:gradFill>
          <a:ln w="9525" cap="rnd" cmpd="sng">
            <a:solidFill>
              <a:srgbClr val="A2A0A0"/>
            </a:solidFill>
            <a:prstDash val="solid"/>
            <a:round/>
            <a:headEnd type="none" w="sm" len="sm"/>
            <a:tailEnd type="none" w="sm" len="sm"/>
          </a:ln>
          <a:effectLst>
            <a:outerShdw blurRad="762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51" name="Google Shape;151;p59"/>
          <p:cNvSpPr/>
          <p:nvPr/>
        </p:nvSpPr>
        <p:spPr>
          <a:xfrm>
            <a:off x="558129" y="434162"/>
            <a:ext cx="11075745" cy="3108960"/>
          </a:xfrm>
          <a:prstGeom prst="roundRect">
            <a:avLst>
              <a:gd name="adj" fmla="val 4578"/>
            </a:avLst>
          </a:prstGeom>
          <a:gradFill>
            <a:gsLst>
              <a:gs pos="0">
                <a:schemeClr val="lt1"/>
              </a:gs>
              <a:gs pos="55000">
                <a:srgbClr val="DFDFDF"/>
              </a:gs>
              <a:gs pos="100000">
                <a:srgbClr val="9E9E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52" name="Google Shape;152;p59"/>
          <p:cNvSpPr txBox="1">
            <a:spLocks noGrp="1"/>
          </p:cNvSpPr>
          <p:nvPr>
            <p:ph type="ctrTitle"/>
          </p:nvPr>
        </p:nvSpPr>
        <p:spPr>
          <a:xfrm>
            <a:off x="963168" y="1820206"/>
            <a:ext cx="10363200" cy="1828800"/>
          </a:xfrm>
          <a:prstGeom prst="rect">
            <a:avLst/>
          </a:prstGeom>
          <a:noFill/>
          <a:ln>
            <a:noFill/>
          </a:ln>
        </p:spPr>
        <p:txBody>
          <a:bodyPr spcFirstLastPara="1" wrap="square" lIns="45700" tIns="45700" rIns="45700" bIns="45700" anchor="b" anchorCtr="0">
            <a:normAutofit/>
          </a:bodyPr>
          <a:lstStyle>
            <a:lvl1pPr lvl="0" algn="r">
              <a:lnSpc>
                <a:spcPct val="100000"/>
              </a:lnSpc>
              <a:spcBef>
                <a:spcPts val="0"/>
              </a:spcBef>
              <a:spcAft>
                <a:spcPts val="0"/>
              </a:spcAft>
              <a:buClr>
                <a:srgbClr val="FF8C3C"/>
              </a:buClr>
              <a:buSzPts val="4500"/>
              <a:buFont typeface="Verdana"/>
              <a:buNone/>
              <a:defRPr sz="4500" b="1">
                <a:solidFill>
                  <a:srgbClr val="FF8C3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59"/>
          <p:cNvSpPr txBox="1">
            <a:spLocks noGrp="1"/>
          </p:cNvSpPr>
          <p:nvPr>
            <p:ph type="subTitle" idx="1"/>
          </p:nvPr>
        </p:nvSpPr>
        <p:spPr>
          <a:xfrm>
            <a:off x="963168" y="3685032"/>
            <a:ext cx="10363200" cy="914400"/>
          </a:xfrm>
          <a:prstGeom prst="rect">
            <a:avLst/>
          </a:prstGeom>
          <a:noFill/>
          <a:ln>
            <a:noFill/>
          </a:ln>
        </p:spPr>
        <p:txBody>
          <a:bodyPr spcFirstLastPara="1" wrap="square" lIns="182875" tIns="0" rIns="91425" bIns="45700" anchor="t" anchorCtr="0">
            <a:normAutofit/>
          </a:bodyPr>
          <a:lstStyle>
            <a:lvl1pPr lvl="0" algn="r">
              <a:lnSpc>
                <a:spcPct val="100000"/>
              </a:lnSpc>
              <a:spcBef>
                <a:spcPts val="0"/>
              </a:spcBef>
              <a:spcAft>
                <a:spcPts val="0"/>
              </a:spcAft>
              <a:buSzPts val="1600"/>
              <a:buNone/>
              <a:defRPr sz="2000">
                <a:solidFill>
                  <a:srgbClr val="78766F"/>
                </a:solidFill>
              </a:defRPr>
            </a:lvl1pPr>
            <a:lvl2pPr lvl="1" algn="ctr">
              <a:lnSpc>
                <a:spcPct val="100000"/>
              </a:lnSpc>
              <a:spcBef>
                <a:spcPts val="250"/>
              </a:spcBef>
              <a:spcAft>
                <a:spcPts val="0"/>
              </a:spcAft>
              <a:buSzPts val="1800"/>
              <a:buNone/>
              <a:defRPr/>
            </a:lvl2pPr>
            <a:lvl3pPr lvl="2" algn="ctr">
              <a:lnSpc>
                <a:spcPct val="100000"/>
              </a:lnSpc>
              <a:spcBef>
                <a:spcPts val="250"/>
              </a:spcBef>
              <a:spcAft>
                <a:spcPts val="0"/>
              </a:spcAft>
              <a:buSzPts val="1800"/>
              <a:buNone/>
              <a:defRPr/>
            </a:lvl3pPr>
            <a:lvl4pPr lvl="3" algn="ctr">
              <a:lnSpc>
                <a:spcPct val="100000"/>
              </a:lnSpc>
              <a:spcBef>
                <a:spcPts val="230"/>
              </a:spcBef>
              <a:spcAft>
                <a:spcPts val="0"/>
              </a:spcAft>
              <a:buSzPts val="2016"/>
              <a:buNone/>
              <a:defRPr/>
            </a:lvl4pPr>
            <a:lvl5pPr lvl="4" algn="ctr">
              <a:lnSpc>
                <a:spcPct val="100000"/>
              </a:lnSpc>
              <a:spcBef>
                <a:spcPts val="250"/>
              </a:spcBef>
              <a:spcAft>
                <a:spcPts val="0"/>
              </a:spcAft>
              <a:buSzPts val="1800"/>
              <a:buNone/>
              <a:defRPr/>
            </a:lvl5pPr>
            <a:lvl6pPr lvl="5" algn="ctr">
              <a:lnSpc>
                <a:spcPct val="100000"/>
              </a:lnSpc>
              <a:spcBef>
                <a:spcPts val="250"/>
              </a:spcBef>
              <a:spcAft>
                <a:spcPts val="0"/>
              </a:spcAft>
              <a:buSzPts val="1800"/>
              <a:buNone/>
              <a:defRPr/>
            </a:lvl6pPr>
            <a:lvl7pPr lvl="6" algn="ctr">
              <a:lnSpc>
                <a:spcPct val="100000"/>
              </a:lnSpc>
              <a:spcBef>
                <a:spcPts val="255"/>
              </a:spcBef>
              <a:spcAft>
                <a:spcPts val="0"/>
              </a:spcAft>
              <a:buSzPts val="1800"/>
              <a:buNone/>
              <a:defRPr/>
            </a:lvl7pPr>
            <a:lvl8pPr lvl="7" algn="ctr">
              <a:lnSpc>
                <a:spcPct val="100000"/>
              </a:lnSpc>
              <a:spcBef>
                <a:spcPts val="257"/>
              </a:spcBef>
              <a:spcAft>
                <a:spcPts val="0"/>
              </a:spcAft>
              <a:buSzPts val="1800"/>
              <a:buNone/>
              <a:defRPr/>
            </a:lvl8pPr>
            <a:lvl9pPr lvl="8" algn="ctr">
              <a:lnSpc>
                <a:spcPct val="100000"/>
              </a:lnSpc>
              <a:spcBef>
                <a:spcPts val="255"/>
              </a:spcBef>
              <a:spcAft>
                <a:spcPts val="0"/>
              </a:spcAft>
              <a:buSzPts val="1800"/>
              <a:buNone/>
              <a:defRPr/>
            </a:lvl9pPr>
          </a:lstStyle>
          <a:p>
            <a:endParaRPr/>
          </a:p>
        </p:txBody>
      </p:sp>
      <p:sp>
        <p:nvSpPr>
          <p:cNvPr id="154" name="Google Shape;154;p59"/>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59"/>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59"/>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4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57"/>
        <p:cNvGrpSpPr/>
        <p:nvPr/>
      </p:nvGrpSpPr>
      <p:grpSpPr>
        <a:xfrm>
          <a:off x="0" y="0"/>
          <a:ext cx="0" cy="0"/>
          <a:chOff x="0" y="0"/>
          <a:chExt cx="0" cy="0"/>
        </a:xfrm>
      </p:grpSpPr>
      <p:sp>
        <p:nvSpPr>
          <p:cNvPr id="158" name="Google Shape;158;p60"/>
          <p:cNvSpPr/>
          <p:nvPr/>
        </p:nvSpPr>
        <p:spPr>
          <a:xfrm>
            <a:off x="406401" y="329185"/>
            <a:ext cx="11376073" cy="6196819"/>
          </a:xfrm>
          <a:prstGeom prst="roundRect">
            <a:avLst>
              <a:gd name="adj" fmla="val 2081"/>
            </a:avLst>
          </a:prstGeom>
          <a:gradFill>
            <a:gsLst>
              <a:gs pos="0">
                <a:srgbClr val="FFFFFF"/>
              </a:gs>
              <a:gs pos="98000">
                <a:srgbClr val="FFFFFF"/>
              </a:gs>
              <a:gs pos="99055">
                <a:srgbClr val="F6F6F6"/>
              </a:gs>
              <a:gs pos="100000">
                <a:srgbClr val="D8D8D8"/>
              </a:gs>
            </a:gsLst>
            <a:lin ang="5400000" scaled="0"/>
          </a:gradFill>
          <a:ln w="9525" cap="rnd" cmpd="sng">
            <a:solidFill>
              <a:srgbClr val="A2A0A0"/>
            </a:solidFill>
            <a:prstDash val="solid"/>
            <a:round/>
            <a:headEnd type="none" w="sm" len="sm"/>
            <a:tailEnd type="none" w="sm" len="sm"/>
          </a:ln>
          <a:effectLst>
            <a:outerShdw blurRad="762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59" name="Google Shape;159;p60"/>
          <p:cNvSpPr/>
          <p:nvPr/>
        </p:nvSpPr>
        <p:spPr>
          <a:xfrm>
            <a:off x="558129" y="434163"/>
            <a:ext cx="11075745" cy="4341329"/>
          </a:xfrm>
          <a:prstGeom prst="roundRect">
            <a:avLst>
              <a:gd name="adj" fmla="val 2127"/>
            </a:avLst>
          </a:prstGeom>
          <a:gradFill>
            <a:gsLst>
              <a:gs pos="0">
                <a:schemeClr val="lt1"/>
              </a:gs>
              <a:gs pos="55000">
                <a:srgbClr val="DFDFDF"/>
              </a:gs>
              <a:gs pos="100000">
                <a:srgbClr val="9E9E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60" name="Google Shape;160;p60"/>
          <p:cNvSpPr txBox="1">
            <a:spLocks noGrp="1"/>
          </p:cNvSpPr>
          <p:nvPr>
            <p:ph type="title"/>
          </p:nvPr>
        </p:nvSpPr>
        <p:spPr>
          <a:xfrm>
            <a:off x="624459" y="4928616"/>
            <a:ext cx="10911840" cy="676656"/>
          </a:xfrm>
          <a:prstGeom prst="rect">
            <a:avLst/>
          </a:prstGeom>
          <a:noFill/>
          <a:ln>
            <a:noFill/>
          </a:ln>
        </p:spPr>
        <p:txBody>
          <a:bodyPr spcFirstLastPara="1" wrap="square" lIns="91425" tIns="45700" rIns="91425" bIns="0" anchor="b" anchorCtr="0">
            <a:normAutofit/>
          </a:bodyPr>
          <a:lstStyle>
            <a:lvl1pPr lvl="0" algn="l">
              <a:lnSpc>
                <a:spcPct val="100000"/>
              </a:lnSpc>
              <a:spcBef>
                <a:spcPts val="0"/>
              </a:spcBef>
              <a:spcAft>
                <a:spcPts val="0"/>
              </a:spcAft>
              <a:buClr>
                <a:srgbClr val="78766F"/>
              </a:buClr>
              <a:buSzPts val="3600"/>
              <a:buFont typeface="Verdana"/>
              <a:buNone/>
              <a:defRPr sz="3600" b="0" cap="none">
                <a:solidFill>
                  <a:srgbClr val="78766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60"/>
          <p:cNvSpPr txBox="1">
            <a:spLocks noGrp="1"/>
          </p:cNvSpPr>
          <p:nvPr>
            <p:ph type="body" idx="1"/>
          </p:nvPr>
        </p:nvSpPr>
        <p:spPr>
          <a:xfrm>
            <a:off x="624459" y="5624484"/>
            <a:ext cx="10911840" cy="420624"/>
          </a:xfrm>
          <a:prstGeom prst="rect">
            <a:avLst/>
          </a:prstGeom>
          <a:noFill/>
          <a:ln>
            <a:noFill/>
          </a:ln>
        </p:spPr>
        <p:txBody>
          <a:bodyPr spcFirstLastPara="1" wrap="square" lIns="118850" tIns="0" rIns="91425" bIns="45700" anchor="t" anchorCtr="0">
            <a:normAutofit/>
          </a:bodyPr>
          <a:lstStyle>
            <a:lvl1pPr marL="457200" marR="36576" lvl="0" indent="-228600" algn="l">
              <a:lnSpc>
                <a:spcPct val="100000"/>
              </a:lnSpc>
              <a:spcBef>
                <a:spcPts val="0"/>
              </a:spcBef>
              <a:spcAft>
                <a:spcPts val="0"/>
              </a:spcAft>
              <a:buSzPts val="1440"/>
              <a:buNone/>
              <a:defRPr sz="1800" b="0">
                <a:solidFill>
                  <a:srgbClr val="B75C00"/>
                </a:solidFill>
              </a:defRPr>
            </a:lvl1pPr>
            <a:lvl2pPr marL="914400" lvl="1" indent="-228600" algn="l">
              <a:lnSpc>
                <a:spcPct val="100000"/>
              </a:lnSpc>
              <a:spcBef>
                <a:spcPts val="250"/>
              </a:spcBef>
              <a:spcAft>
                <a:spcPts val="0"/>
              </a:spcAft>
              <a:buSzPts val="1800"/>
              <a:buNone/>
              <a:defRPr sz="1800">
                <a:solidFill>
                  <a:srgbClr val="888888"/>
                </a:solidFill>
              </a:defRPr>
            </a:lvl2pPr>
            <a:lvl3pPr marL="1371600" lvl="2" indent="-228600" algn="l">
              <a:lnSpc>
                <a:spcPct val="100000"/>
              </a:lnSpc>
              <a:spcBef>
                <a:spcPts val="250"/>
              </a:spcBef>
              <a:spcAft>
                <a:spcPts val="0"/>
              </a:spcAft>
              <a:buSzPts val="1600"/>
              <a:buNone/>
              <a:defRPr sz="1600">
                <a:solidFill>
                  <a:srgbClr val="888888"/>
                </a:solidFill>
              </a:defRPr>
            </a:lvl3pPr>
            <a:lvl4pPr marL="1828800" lvl="3" indent="-228600" algn="l">
              <a:lnSpc>
                <a:spcPct val="100000"/>
              </a:lnSpc>
              <a:spcBef>
                <a:spcPts val="230"/>
              </a:spcBef>
              <a:spcAft>
                <a:spcPts val="0"/>
              </a:spcAft>
              <a:buSzPts val="1568"/>
              <a:buNone/>
              <a:defRPr sz="1400">
                <a:solidFill>
                  <a:srgbClr val="888888"/>
                </a:solidFill>
              </a:defRPr>
            </a:lvl4pPr>
            <a:lvl5pPr marL="2286000" lvl="4" indent="-228600" algn="l">
              <a:lnSpc>
                <a:spcPct val="100000"/>
              </a:lnSpc>
              <a:spcBef>
                <a:spcPts val="250"/>
              </a:spcBef>
              <a:spcAft>
                <a:spcPts val="0"/>
              </a:spcAft>
              <a:buSzPts val="1400"/>
              <a:buNone/>
              <a:defRPr sz="1400">
                <a:solidFill>
                  <a:srgbClr val="888888"/>
                </a:solidFill>
              </a:defRPr>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62" name="Google Shape;162;p60"/>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60"/>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60"/>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5"/>
        <p:cNvGrpSpPr/>
        <p:nvPr/>
      </p:nvGrpSpPr>
      <p:grpSpPr>
        <a:xfrm>
          <a:off x="0" y="0"/>
          <a:ext cx="0" cy="0"/>
          <a:chOff x="0" y="0"/>
          <a:chExt cx="0" cy="0"/>
        </a:xfrm>
      </p:grpSpPr>
      <p:sp>
        <p:nvSpPr>
          <p:cNvPr id="166" name="Google Shape;166;p61"/>
          <p:cNvSpPr txBox="1">
            <a:spLocks noGrp="1"/>
          </p:cNvSpPr>
          <p:nvPr>
            <p:ph type="title"/>
          </p:nvPr>
        </p:nvSpPr>
        <p:spPr>
          <a:xfrm>
            <a:off x="670560" y="4985590"/>
            <a:ext cx="10911840" cy="105156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8C3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61"/>
          <p:cNvSpPr txBox="1">
            <a:spLocks noGrp="1"/>
          </p:cNvSpPr>
          <p:nvPr>
            <p:ph type="body" idx="1"/>
          </p:nvPr>
        </p:nvSpPr>
        <p:spPr>
          <a:xfrm>
            <a:off x="685803" y="530352"/>
            <a:ext cx="5242560" cy="4389120"/>
          </a:xfrm>
          <a:prstGeom prst="rect">
            <a:avLst/>
          </a:prstGeom>
          <a:noFill/>
          <a:ln>
            <a:noFill/>
          </a:ln>
        </p:spPr>
        <p:txBody>
          <a:bodyPr spcFirstLastPara="1" wrap="square" lIns="182875" tIns="91425" rIns="91425" bIns="45700" anchor="t" anchorCtr="0">
            <a:normAutofit/>
          </a:bodyPr>
          <a:lstStyle>
            <a:lvl1pPr marL="457200" lvl="0" indent="-360680" algn="l">
              <a:lnSpc>
                <a:spcPct val="100000"/>
              </a:lnSpc>
              <a:spcBef>
                <a:spcPts val="250"/>
              </a:spcBef>
              <a:spcAft>
                <a:spcPts val="0"/>
              </a:spcAft>
              <a:buSzPts val="2080"/>
              <a:buChar char="⚫"/>
              <a:defRPr sz="2600"/>
            </a:lvl1pPr>
            <a:lvl2pPr marL="914400" lvl="1" indent="-368300" algn="l">
              <a:lnSpc>
                <a:spcPct val="100000"/>
              </a:lnSpc>
              <a:spcBef>
                <a:spcPts val="250"/>
              </a:spcBef>
              <a:spcAft>
                <a:spcPts val="0"/>
              </a:spcAft>
              <a:buSzPts val="2200"/>
              <a:buChar char="◦"/>
              <a:defRPr sz="2200"/>
            </a:lvl2pPr>
            <a:lvl3pPr marL="1371600" lvl="2" indent="-355600" algn="l">
              <a:lnSpc>
                <a:spcPct val="100000"/>
              </a:lnSpc>
              <a:spcBef>
                <a:spcPts val="250"/>
              </a:spcBef>
              <a:spcAft>
                <a:spcPts val="0"/>
              </a:spcAft>
              <a:buSzPts val="2000"/>
              <a:buChar char="●"/>
              <a:defRPr sz="2000"/>
            </a:lvl3pPr>
            <a:lvl4pPr marL="1828800" lvl="3" indent="-356616" algn="l">
              <a:lnSpc>
                <a:spcPct val="100000"/>
              </a:lnSpc>
              <a:spcBef>
                <a:spcPts val="230"/>
              </a:spcBef>
              <a:spcAft>
                <a:spcPts val="0"/>
              </a:spcAft>
              <a:buSzPts val="2016"/>
              <a:buChar char="◦"/>
              <a:defRPr sz="1800"/>
            </a:lvl4pPr>
            <a:lvl5pPr marL="2286000" lvl="4" indent="-342900" algn="l">
              <a:lnSpc>
                <a:spcPct val="100000"/>
              </a:lnSpc>
              <a:spcBef>
                <a:spcPts val="250"/>
              </a:spcBef>
              <a:spcAft>
                <a:spcPts val="0"/>
              </a:spcAft>
              <a:buSzPts val="1800"/>
              <a:buChar char="●"/>
              <a:defRPr sz="1800"/>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68" name="Google Shape;168;p61"/>
          <p:cNvSpPr txBox="1">
            <a:spLocks noGrp="1"/>
          </p:cNvSpPr>
          <p:nvPr>
            <p:ph type="body" idx="2"/>
          </p:nvPr>
        </p:nvSpPr>
        <p:spPr>
          <a:xfrm>
            <a:off x="6340480" y="530352"/>
            <a:ext cx="5242560" cy="4389120"/>
          </a:xfrm>
          <a:prstGeom prst="rect">
            <a:avLst/>
          </a:prstGeom>
          <a:noFill/>
          <a:ln>
            <a:noFill/>
          </a:ln>
        </p:spPr>
        <p:txBody>
          <a:bodyPr spcFirstLastPara="1" wrap="square" lIns="182875" tIns="91425" rIns="91425" bIns="45700" anchor="t" anchorCtr="0">
            <a:normAutofit/>
          </a:bodyPr>
          <a:lstStyle>
            <a:lvl1pPr marL="457200" lvl="0" indent="-360680" algn="l">
              <a:lnSpc>
                <a:spcPct val="100000"/>
              </a:lnSpc>
              <a:spcBef>
                <a:spcPts val="250"/>
              </a:spcBef>
              <a:spcAft>
                <a:spcPts val="0"/>
              </a:spcAft>
              <a:buSzPts val="2080"/>
              <a:buChar char="⚫"/>
              <a:defRPr sz="2600"/>
            </a:lvl1pPr>
            <a:lvl2pPr marL="914400" lvl="1" indent="-368300" algn="l">
              <a:lnSpc>
                <a:spcPct val="100000"/>
              </a:lnSpc>
              <a:spcBef>
                <a:spcPts val="250"/>
              </a:spcBef>
              <a:spcAft>
                <a:spcPts val="0"/>
              </a:spcAft>
              <a:buSzPts val="2200"/>
              <a:buChar char="◦"/>
              <a:defRPr sz="2200"/>
            </a:lvl2pPr>
            <a:lvl3pPr marL="1371600" lvl="2" indent="-355600" algn="l">
              <a:lnSpc>
                <a:spcPct val="100000"/>
              </a:lnSpc>
              <a:spcBef>
                <a:spcPts val="250"/>
              </a:spcBef>
              <a:spcAft>
                <a:spcPts val="0"/>
              </a:spcAft>
              <a:buSzPts val="2000"/>
              <a:buChar char="●"/>
              <a:defRPr sz="2000"/>
            </a:lvl3pPr>
            <a:lvl4pPr marL="1828800" lvl="3" indent="-356616" algn="l">
              <a:lnSpc>
                <a:spcPct val="100000"/>
              </a:lnSpc>
              <a:spcBef>
                <a:spcPts val="230"/>
              </a:spcBef>
              <a:spcAft>
                <a:spcPts val="0"/>
              </a:spcAft>
              <a:buSzPts val="2016"/>
              <a:buChar char="◦"/>
              <a:defRPr sz="1800"/>
            </a:lvl4pPr>
            <a:lvl5pPr marL="2286000" lvl="4" indent="-342900" algn="l">
              <a:lnSpc>
                <a:spcPct val="100000"/>
              </a:lnSpc>
              <a:spcBef>
                <a:spcPts val="250"/>
              </a:spcBef>
              <a:spcAft>
                <a:spcPts val="0"/>
              </a:spcAft>
              <a:buSzPts val="1800"/>
              <a:buChar char="●"/>
              <a:defRPr sz="1800"/>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69" name="Google Shape;169;p61"/>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61"/>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61"/>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2"/>
        <p:cNvGrpSpPr/>
        <p:nvPr/>
      </p:nvGrpSpPr>
      <p:grpSpPr>
        <a:xfrm>
          <a:off x="0" y="0"/>
          <a:ext cx="0" cy="0"/>
          <a:chOff x="0" y="0"/>
          <a:chExt cx="0" cy="0"/>
        </a:xfrm>
      </p:grpSpPr>
      <p:sp>
        <p:nvSpPr>
          <p:cNvPr id="173" name="Google Shape;173;p62"/>
          <p:cNvSpPr txBox="1">
            <a:spLocks noGrp="1"/>
          </p:cNvSpPr>
          <p:nvPr>
            <p:ph type="title"/>
          </p:nvPr>
        </p:nvSpPr>
        <p:spPr>
          <a:xfrm>
            <a:off x="670560" y="4983480"/>
            <a:ext cx="10911840" cy="105156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8C3C"/>
              </a:buClr>
              <a:buSzPts val="3600"/>
              <a:buFont typeface="Verdana"/>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62"/>
          <p:cNvSpPr txBox="1">
            <a:spLocks noGrp="1"/>
          </p:cNvSpPr>
          <p:nvPr>
            <p:ph type="body" idx="1"/>
          </p:nvPr>
        </p:nvSpPr>
        <p:spPr>
          <a:xfrm>
            <a:off x="809632" y="579438"/>
            <a:ext cx="5242560" cy="792162"/>
          </a:xfrm>
          <a:prstGeom prst="rect">
            <a:avLst/>
          </a:prstGeom>
          <a:noFill/>
          <a:ln>
            <a:noFill/>
          </a:ln>
        </p:spPr>
        <p:txBody>
          <a:bodyPr spcFirstLastPara="1" wrap="square" lIns="146300" tIns="91425" rIns="91425" bIns="45700" anchor="ctr" anchorCtr="0">
            <a:normAutofit/>
          </a:bodyPr>
          <a:lstStyle>
            <a:lvl1pPr marL="457200" lvl="0" indent="-228600" algn="l">
              <a:lnSpc>
                <a:spcPct val="100000"/>
              </a:lnSpc>
              <a:spcBef>
                <a:spcPts val="250"/>
              </a:spcBef>
              <a:spcAft>
                <a:spcPts val="0"/>
              </a:spcAft>
              <a:buSzPts val="1920"/>
              <a:buNone/>
              <a:defRPr sz="2400" b="1">
                <a:solidFill>
                  <a:schemeClr val="dk1"/>
                </a:solidFill>
              </a:defRPr>
            </a:lvl1pPr>
            <a:lvl2pPr marL="914400" lvl="1" indent="-228600" algn="l">
              <a:lnSpc>
                <a:spcPct val="100000"/>
              </a:lnSpc>
              <a:spcBef>
                <a:spcPts val="250"/>
              </a:spcBef>
              <a:spcAft>
                <a:spcPts val="0"/>
              </a:spcAft>
              <a:buSzPts val="2000"/>
              <a:buNone/>
              <a:defRPr sz="2000" b="1"/>
            </a:lvl2pPr>
            <a:lvl3pPr marL="1371600" lvl="2" indent="-228600" algn="l">
              <a:lnSpc>
                <a:spcPct val="100000"/>
              </a:lnSpc>
              <a:spcBef>
                <a:spcPts val="250"/>
              </a:spcBef>
              <a:spcAft>
                <a:spcPts val="0"/>
              </a:spcAft>
              <a:buSzPts val="1800"/>
              <a:buNone/>
              <a:defRPr sz="1800" b="1"/>
            </a:lvl3pPr>
            <a:lvl4pPr marL="1828800" lvl="3" indent="-228600" algn="l">
              <a:lnSpc>
                <a:spcPct val="100000"/>
              </a:lnSpc>
              <a:spcBef>
                <a:spcPts val="230"/>
              </a:spcBef>
              <a:spcAft>
                <a:spcPts val="0"/>
              </a:spcAft>
              <a:buSzPts val="1792"/>
              <a:buNone/>
              <a:defRPr sz="1600" b="1"/>
            </a:lvl4pPr>
            <a:lvl5pPr marL="2286000" lvl="4" indent="-228600" algn="l">
              <a:lnSpc>
                <a:spcPct val="100000"/>
              </a:lnSpc>
              <a:spcBef>
                <a:spcPts val="250"/>
              </a:spcBef>
              <a:spcAft>
                <a:spcPts val="0"/>
              </a:spcAft>
              <a:buSzPts val="1600"/>
              <a:buNone/>
              <a:defRPr sz="1600" b="1"/>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75" name="Google Shape;175;p62"/>
          <p:cNvSpPr txBox="1">
            <a:spLocks noGrp="1"/>
          </p:cNvSpPr>
          <p:nvPr>
            <p:ph type="body" idx="2"/>
          </p:nvPr>
        </p:nvSpPr>
        <p:spPr>
          <a:xfrm>
            <a:off x="6202892" y="579438"/>
            <a:ext cx="5242560" cy="792162"/>
          </a:xfrm>
          <a:prstGeom prst="rect">
            <a:avLst/>
          </a:prstGeom>
          <a:noFill/>
          <a:ln>
            <a:noFill/>
          </a:ln>
        </p:spPr>
        <p:txBody>
          <a:bodyPr spcFirstLastPara="1" wrap="square" lIns="137150" tIns="91425" rIns="91425" bIns="45700" anchor="ctr" anchorCtr="0">
            <a:normAutofit/>
          </a:bodyPr>
          <a:lstStyle>
            <a:lvl1pPr marL="457200" lvl="0" indent="-228600" algn="l">
              <a:lnSpc>
                <a:spcPct val="100000"/>
              </a:lnSpc>
              <a:spcBef>
                <a:spcPts val="250"/>
              </a:spcBef>
              <a:spcAft>
                <a:spcPts val="0"/>
              </a:spcAft>
              <a:buSzPts val="1920"/>
              <a:buNone/>
              <a:defRPr sz="2400" b="1">
                <a:solidFill>
                  <a:schemeClr val="dk1"/>
                </a:solidFill>
              </a:defRPr>
            </a:lvl1pPr>
            <a:lvl2pPr marL="914400" lvl="1" indent="-228600" algn="l">
              <a:lnSpc>
                <a:spcPct val="100000"/>
              </a:lnSpc>
              <a:spcBef>
                <a:spcPts val="250"/>
              </a:spcBef>
              <a:spcAft>
                <a:spcPts val="0"/>
              </a:spcAft>
              <a:buSzPts val="2000"/>
              <a:buNone/>
              <a:defRPr sz="2000" b="1"/>
            </a:lvl2pPr>
            <a:lvl3pPr marL="1371600" lvl="2" indent="-228600" algn="l">
              <a:lnSpc>
                <a:spcPct val="100000"/>
              </a:lnSpc>
              <a:spcBef>
                <a:spcPts val="250"/>
              </a:spcBef>
              <a:spcAft>
                <a:spcPts val="0"/>
              </a:spcAft>
              <a:buSzPts val="1800"/>
              <a:buNone/>
              <a:defRPr sz="1800" b="1"/>
            </a:lvl3pPr>
            <a:lvl4pPr marL="1828800" lvl="3" indent="-228600" algn="l">
              <a:lnSpc>
                <a:spcPct val="100000"/>
              </a:lnSpc>
              <a:spcBef>
                <a:spcPts val="230"/>
              </a:spcBef>
              <a:spcAft>
                <a:spcPts val="0"/>
              </a:spcAft>
              <a:buSzPts val="1792"/>
              <a:buNone/>
              <a:defRPr sz="1600" b="1"/>
            </a:lvl4pPr>
            <a:lvl5pPr marL="2286000" lvl="4" indent="-228600" algn="l">
              <a:lnSpc>
                <a:spcPct val="100000"/>
              </a:lnSpc>
              <a:spcBef>
                <a:spcPts val="250"/>
              </a:spcBef>
              <a:spcAft>
                <a:spcPts val="0"/>
              </a:spcAft>
              <a:buSzPts val="1600"/>
              <a:buNone/>
              <a:defRPr sz="1600" b="1"/>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76" name="Google Shape;176;p62"/>
          <p:cNvSpPr txBox="1">
            <a:spLocks noGrp="1"/>
          </p:cNvSpPr>
          <p:nvPr>
            <p:ph type="body" idx="3"/>
          </p:nvPr>
        </p:nvSpPr>
        <p:spPr>
          <a:xfrm>
            <a:off x="809632" y="1447800"/>
            <a:ext cx="5242560" cy="3489960"/>
          </a:xfrm>
          <a:prstGeom prst="rect">
            <a:avLst/>
          </a:prstGeom>
          <a:noFill/>
          <a:ln>
            <a:noFill/>
          </a:ln>
        </p:spPr>
        <p:txBody>
          <a:bodyPr spcFirstLastPara="1" wrap="square" lIns="182875" tIns="91425" rIns="91425" bIns="45700" anchor="t" anchorCtr="0">
            <a:normAutofit/>
          </a:bodyPr>
          <a:lstStyle>
            <a:lvl1pPr marL="457200" lvl="0" indent="-350520" algn="l">
              <a:lnSpc>
                <a:spcPct val="100000"/>
              </a:lnSpc>
              <a:spcBef>
                <a:spcPts val="250"/>
              </a:spcBef>
              <a:spcAft>
                <a:spcPts val="0"/>
              </a:spcAft>
              <a:buSzPts val="1920"/>
              <a:buChar char="⚫"/>
              <a:defRPr sz="2400"/>
            </a:lvl1pPr>
            <a:lvl2pPr marL="914400" lvl="1" indent="-355600" algn="l">
              <a:lnSpc>
                <a:spcPct val="100000"/>
              </a:lnSpc>
              <a:spcBef>
                <a:spcPts val="250"/>
              </a:spcBef>
              <a:spcAft>
                <a:spcPts val="0"/>
              </a:spcAft>
              <a:buSzPts val="2000"/>
              <a:buChar char="◦"/>
              <a:defRPr sz="2000"/>
            </a:lvl2pPr>
            <a:lvl3pPr marL="1371600" lvl="2" indent="-342900" algn="l">
              <a:lnSpc>
                <a:spcPct val="100000"/>
              </a:lnSpc>
              <a:spcBef>
                <a:spcPts val="250"/>
              </a:spcBef>
              <a:spcAft>
                <a:spcPts val="0"/>
              </a:spcAft>
              <a:buSzPts val="1800"/>
              <a:buChar char="●"/>
              <a:defRPr sz="1800"/>
            </a:lvl3pPr>
            <a:lvl4pPr marL="1828800" lvl="3" indent="-342392" algn="l">
              <a:lnSpc>
                <a:spcPct val="100000"/>
              </a:lnSpc>
              <a:spcBef>
                <a:spcPts val="230"/>
              </a:spcBef>
              <a:spcAft>
                <a:spcPts val="0"/>
              </a:spcAft>
              <a:buSzPts val="1792"/>
              <a:buChar char="◦"/>
              <a:defRPr sz="1600"/>
            </a:lvl4pPr>
            <a:lvl5pPr marL="2286000" lvl="4" indent="-330200" algn="l">
              <a:lnSpc>
                <a:spcPct val="100000"/>
              </a:lnSpc>
              <a:spcBef>
                <a:spcPts val="250"/>
              </a:spcBef>
              <a:spcAft>
                <a:spcPts val="0"/>
              </a:spcAft>
              <a:buSzPts val="1600"/>
              <a:buChar char="●"/>
              <a:defRPr sz="1600"/>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77" name="Google Shape;177;p62"/>
          <p:cNvSpPr txBox="1">
            <a:spLocks noGrp="1"/>
          </p:cNvSpPr>
          <p:nvPr>
            <p:ph type="body" idx="4"/>
          </p:nvPr>
        </p:nvSpPr>
        <p:spPr>
          <a:xfrm>
            <a:off x="6202892" y="1447800"/>
            <a:ext cx="5242560" cy="3489960"/>
          </a:xfrm>
          <a:prstGeom prst="rect">
            <a:avLst/>
          </a:prstGeom>
          <a:noFill/>
          <a:ln>
            <a:noFill/>
          </a:ln>
        </p:spPr>
        <p:txBody>
          <a:bodyPr spcFirstLastPara="1" wrap="square" lIns="182875" tIns="91425" rIns="91425" bIns="45700" anchor="t" anchorCtr="0">
            <a:normAutofit/>
          </a:bodyPr>
          <a:lstStyle>
            <a:lvl1pPr marL="457200" lvl="0" indent="-350520" algn="l">
              <a:lnSpc>
                <a:spcPct val="100000"/>
              </a:lnSpc>
              <a:spcBef>
                <a:spcPts val="250"/>
              </a:spcBef>
              <a:spcAft>
                <a:spcPts val="0"/>
              </a:spcAft>
              <a:buSzPts val="1920"/>
              <a:buChar char="⚫"/>
              <a:defRPr sz="2400"/>
            </a:lvl1pPr>
            <a:lvl2pPr marL="914400" lvl="1" indent="-355600" algn="l">
              <a:lnSpc>
                <a:spcPct val="100000"/>
              </a:lnSpc>
              <a:spcBef>
                <a:spcPts val="250"/>
              </a:spcBef>
              <a:spcAft>
                <a:spcPts val="0"/>
              </a:spcAft>
              <a:buSzPts val="2000"/>
              <a:buChar char="◦"/>
              <a:defRPr sz="2000"/>
            </a:lvl2pPr>
            <a:lvl3pPr marL="1371600" lvl="2" indent="-342900" algn="l">
              <a:lnSpc>
                <a:spcPct val="100000"/>
              </a:lnSpc>
              <a:spcBef>
                <a:spcPts val="250"/>
              </a:spcBef>
              <a:spcAft>
                <a:spcPts val="0"/>
              </a:spcAft>
              <a:buSzPts val="1800"/>
              <a:buChar char="●"/>
              <a:defRPr sz="1800"/>
            </a:lvl3pPr>
            <a:lvl4pPr marL="1828800" lvl="3" indent="-342392" algn="l">
              <a:lnSpc>
                <a:spcPct val="100000"/>
              </a:lnSpc>
              <a:spcBef>
                <a:spcPts val="230"/>
              </a:spcBef>
              <a:spcAft>
                <a:spcPts val="0"/>
              </a:spcAft>
              <a:buSzPts val="1792"/>
              <a:buChar char="◦"/>
              <a:defRPr sz="1600"/>
            </a:lvl4pPr>
            <a:lvl5pPr marL="2286000" lvl="4" indent="-330200" algn="l">
              <a:lnSpc>
                <a:spcPct val="100000"/>
              </a:lnSpc>
              <a:spcBef>
                <a:spcPts val="250"/>
              </a:spcBef>
              <a:spcAft>
                <a:spcPts val="0"/>
              </a:spcAft>
              <a:buSzPts val="1600"/>
              <a:buChar char="●"/>
              <a:defRPr sz="1600"/>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78" name="Google Shape;178;p62"/>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62"/>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62"/>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1"/>
        <p:cNvGrpSpPr/>
        <p:nvPr/>
      </p:nvGrpSpPr>
      <p:grpSpPr>
        <a:xfrm>
          <a:off x="0" y="0"/>
          <a:ext cx="0" cy="0"/>
          <a:chOff x="0" y="0"/>
          <a:chExt cx="0" cy="0"/>
        </a:xfrm>
      </p:grpSpPr>
      <p:sp>
        <p:nvSpPr>
          <p:cNvPr id="182" name="Google Shape;182;p63"/>
          <p:cNvSpPr/>
          <p:nvPr/>
        </p:nvSpPr>
        <p:spPr>
          <a:xfrm>
            <a:off x="406401" y="329185"/>
            <a:ext cx="11376073" cy="6196819"/>
          </a:xfrm>
          <a:prstGeom prst="roundRect">
            <a:avLst>
              <a:gd name="adj" fmla="val 2081"/>
            </a:avLst>
          </a:prstGeom>
          <a:gradFill>
            <a:gsLst>
              <a:gs pos="0">
                <a:srgbClr val="FFFFFF"/>
              </a:gs>
              <a:gs pos="98000">
                <a:srgbClr val="FFFFFF"/>
              </a:gs>
              <a:gs pos="99055">
                <a:srgbClr val="F6F6F6"/>
              </a:gs>
              <a:gs pos="100000">
                <a:srgbClr val="D8D8D8"/>
              </a:gs>
            </a:gsLst>
            <a:lin ang="5400000" scaled="0"/>
          </a:gradFill>
          <a:ln w="9525" cap="rnd" cmpd="sng">
            <a:solidFill>
              <a:srgbClr val="A2A0A0"/>
            </a:solidFill>
            <a:prstDash val="solid"/>
            <a:round/>
            <a:headEnd type="none" w="sm" len="sm"/>
            <a:tailEnd type="none" w="sm" len="sm"/>
          </a:ln>
          <a:effectLst>
            <a:outerShdw blurRad="762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83" name="Google Shape;183;p63"/>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63"/>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63"/>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6"/>
        <p:cNvGrpSpPr/>
        <p:nvPr/>
      </p:nvGrpSpPr>
      <p:grpSpPr>
        <a:xfrm>
          <a:off x="0" y="0"/>
          <a:ext cx="0" cy="0"/>
          <a:chOff x="0" y="0"/>
          <a:chExt cx="0" cy="0"/>
        </a:xfrm>
      </p:grpSpPr>
      <p:sp>
        <p:nvSpPr>
          <p:cNvPr id="187" name="Google Shape;187;p64"/>
          <p:cNvSpPr txBox="1">
            <a:spLocks noGrp="1"/>
          </p:cNvSpPr>
          <p:nvPr>
            <p:ph type="title"/>
          </p:nvPr>
        </p:nvSpPr>
        <p:spPr>
          <a:xfrm>
            <a:off x="7385045" y="533400"/>
            <a:ext cx="3962400" cy="914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2200"/>
              <a:buFont typeface="Verdana"/>
              <a:buNone/>
              <a:defRPr sz="2200" b="1">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64"/>
          <p:cNvSpPr txBox="1">
            <a:spLocks noGrp="1"/>
          </p:cNvSpPr>
          <p:nvPr>
            <p:ph type="body" idx="1"/>
          </p:nvPr>
        </p:nvSpPr>
        <p:spPr>
          <a:xfrm>
            <a:off x="7385129" y="1447802"/>
            <a:ext cx="3962400" cy="4206112"/>
          </a:xfrm>
          <a:prstGeom prst="rect">
            <a:avLst/>
          </a:prstGeom>
          <a:noFill/>
          <a:ln>
            <a:noFill/>
          </a:ln>
        </p:spPr>
        <p:txBody>
          <a:bodyPr spcFirstLastPara="1" wrap="square" lIns="91425" tIns="91425" rIns="91425" bIns="45700" anchor="t" anchorCtr="0">
            <a:normAutofit/>
          </a:bodyPr>
          <a:lstStyle>
            <a:lvl1pPr marL="457200" marR="18288" lvl="0" indent="-228600" algn="l">
              <a:lnSpc>
                <a:spcPct val="100000"/>
              </a:lnSpc>
              <a:spcBef>
                <a:spcPts val="0"/>
              </a:spcBef>
              <a:spcAft>
                <a:spcPts val="0"/>
              </a:spcAft>
              <a:buSzPts val="1120"/>
              <a:buNone/>
              <a:defRPr sz="1400">
                <a:solidFill>
                  <a:schemeClr val="dk1"/>
                </a:solidFill>
              </a:defRPr>
            </a:lvl1pPr>
            <a:lvl2pPr marL="914400" lvl="1" indent="-228600" algn="l">
              <a:lnSpc>
                <a:spcPct val="100000"/>
              </a:lnSpc>
              <a:spcBef>
                <a:spcPts val="250"/>
              </a:spcBef>
              <a:spcAft>
                <a:spcPts val="0"/>
              </a:spcAft>
              <a:buSzPts val="1200"/>
              <a:buNone/>
              <a:defRPr sz="1200">
                <a:solidFill>
                  <a:schemeClr val="dk1"/>
                </a:solidFill>
              </a:defRPr>
            </a:lvl2pPr>
            <a:lvl3pPr marL="1371600" lvl="2" indent="-228600" algn="l">
              <a:lnSpc>
                <a:spcPct val="100000"/>
              </a:lnSpc>
              <a:spcBef>
                <a:spcPts val="250"/>
              </a:spcBef>
              <a:spcAft>
                <a:spcPts val="0"/>
              </a:spcAft>
              <a:buSzPts val="1000"/>
              <a:buNone/>
              <a:defRPr sz="1000">
                <a:solidFill>
                  <a:schemeClr val="dk1"/>
                </a:solidFill>
              </a:defRPr>
            </a:lvl3pPr>
            <a:lvl4pPr marL="1828800" lvl="3" indent="-228600" algn="l">
              <a:lnSpc>
                <a:spcPct val="100000"/>
              </a:lnSpc>
              <a:spcBef>
                <a:spcPts val="230"/>
              </a:spcBef>
              <a:spcAft>
                <a:spcPts val="0"/>
              </a:spcAft>
              <a:buSzPts val="1008"/>
              <a:buNone/>
              <a:defRPr sz="900">
                <a:solidFill>
                  <a:schemeClr val="dk1"/>
                </a:solidFill>
              </a:defRPr>
            </a:lvl4pPr>
            <a:lvl5pPr marL="2286000" lvl="4" indent="-228600" algn="l">
              <a:lnSpc>
                <a:spcPct val="100000"/>
              </a:lnSpc>
              <a:spcBef>
                <a:spcPts val="250"/>
              </a:spcBef>
              <a:spcAft>
                <a:spcPts val="0"/>
              </a:spcAft>
              <a:buSzPts val="900"/>
              <a:buNone/>
              <a:defRPr sz="900">
                <a:solidFill>
                  <a:schemeClr val="dk1"/>
                </a:solidFill>
              </a:defRPr>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89" name="Google Shape;189;p64"/>
          <p:cNvSpPr txBox="1">
            <a:spLocks noGrp="1"/>
          </p:cNvSpPr>
          <p:nvPr>
            <p:ph type="body" idx="2"/>
          </p:nvPr>
        </p:nvSpPr>
        <p:spPr>
          <a:xfrm>
            <a:off x="1015163" y="930144"/>
            <a:ext cx="6168212" cy="4724402"/>
          </a:xfrm>
          <a:prstGeom prst="rect">
            <a:avLst/>
          </a:prstGeom>
          <a:noFill/>
          <a:ln>
            <a:noFill/>
          </a:ln>
        </p:spPr>
        <p:txBody>
          <a:bodyPr spcFirstLastPara="1" wrap="square" lIns="182875" tIns="91425" rIns="91425" bIns="45700" anchor="t" anchorCtr="0">
            <a:normAutofit/>
          </a:bodyPr>
          <a:lstStyle>
            <a:lvl1pPr marL="457200" lvl="0" indent="-370840" algn="l">
              <a:lnSpc>
                <a:spcPct val="100000"/>
              </a:lnSpc>
              <a:spcBef>
                <a:spcPts val="250"/>
              </a:spcBef>
              <a:spcAft>
                <a:spcPts val="0"/>
              </a:spcAft>
              <a:buSzPts val="2240"/>
              <a:buChar char="⚫"/>
              <a:defRPr sz="2800">
                <a:solidFill>
                  <a:schemeClr val="dk1"/>
                </a:solidFill>
              </a:defRPr>
            </a:lvl1pPr>
            <a:lvl2pPr marL="914400" lvl="1" indent="-393700" algn="l">
              <a:lnSpc>
                <a:spcPct val="100000"/>
              </a:lnSpc>
              <a:spcBef>
                <a:spcPts val="250"/>
              </a:spcBef>
              <a:spcAft>
                <a:spcPts val="0"/>
              </a:spcAft>
              <a:buSzPts val="2600"/>
              <a:buChar char="◦"/>
              <a:defRPr sz="2600">
                <a:solidFill>
                  <a:schemeClr val="dk1"/>
                </a:solidFill>
              </a:defRPr>
            </a:lvl2pPr>
            <a:lvl3pPr marL="1371600" lvl="2" indent="-381000" algn="l">
              <a:lnSpc>
                <a:spcPct val="100000"/>
              </a:lnSpc>
              <a:spcBef>
                <a:spcPts val="250"/>
              </a:spcBef>
              <a:spcAft>
                <a:spcPts val="0"/>
              </a:spcAft>
              <a:buSzPts val="2400"/>
              <a:buChar char="●"/>
              <a:defRPr sz="2400">
                <a:solidFill>
                  <a:schemeClr val="dk1"/>
                </a:solidFill>
              </a:defRPr>
            </a:lvl3pPr>
            <a:lvl4pPr marL="1828800" lvl="3" indent="-370839" algn="l">
              <a:lnSpc>
                <a:spcPct val="100000"/>
              </a:lnSpc>
              <a:spcBef>
                <a:spcPts val="230"/>
              </a:spcBef>
              <a:spcAft>
                <a:spcPts val="0"/>
              </a:spcAft>
              <a:buSzPts val="2240"/>
              <a:buChar char="◦"/>
              <a:defRPr sz="2000">
                <a:solidFill>
                  <a:schemeClr val="dk1"/>
                </a:solidFill>
              </a:defRPr>
            </a:lvl4pPr>
            <a:lvl5pPr marL="2286000" lvl="4" indent="-355600" algn="l">
              <a:lnSpc>
                <a:spcPct val="100000"/>
              </a:lnSpc>
              <a:spcBef>
                <a:spcPts val="250"/>
              </a:spcBef>
              <a:spcAft>
                <a:spcPts val="0"/>
              </a:spcAft>
              <a:buSzPts val="2000"/>
              <a:buChar char="●"/>
              <a:defRPr sz="2000">
                <a:solidFill>
                  <a:schemeClr val="dk1"/>
                </a:solidFill>
              </a:defRPr>
            </a:lvl5pPr>
            <a:lvl6pPr marL="2743200" lvl="5" indent="-228600" algn="l">
              <a:lnSpc>
                <a:spcPct val="100000"/>
              </a:lnSpc>
              <a:spcBef>
                <a:spcPts val="250"/>
              </a:spcBef>
              <a:spcAft>
                <a:spcPts val="0"/>
              </a:spcAft>
              <a:buSzPts val="1700"/>
              <a:buNone/>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90" name="Google Shape;190;p64"/>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64"/>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64"/>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93"/>
        <p:cNvGrpSpPr/>
        <p:nvPr/>
      </p:nvGrpSpPr>
      <p:grpSpPr>
        <a:xfrm>
          <a:off x="0" y="0"/>
          <a:ext cx="0" cy="0"/>
          <a:chOff x="0" y="0"/>
          <a:chExt cx="0" cy="0"/>
        </a:xfrm>
      </p:grpSpPr>
      <p:sp>
        <p:nvSpPr>
          <p:cNvPr id="194" name="Google Shape;194;p65"/>
          <p:cNvSpPr/>
          <p:nvPr/>
        </p:nvSpPr>
        <p:spPr>
          <a:xfrm>
            <a:off x="406401" y="329185"/>
            <a:ext cx="11376073" cy="6196819"/>
          </a:xfrm>
          <a:prstGeom prst="roundRect">
            <a:avLst>
              <a:gd name="adj" fmla="val 2081"/>
            </a:avLst>
          </a:prstGeom>
          <a:gradFill>
            <a:gsLst>
              <a:gs pos="0">
                <a:srgbClr val="FFFFFF"/>
              </a:gs>
              <a:gs pos="98000">
                <a:srgbClr val="FFFFFF"/>
              </a:gs>
              <a:gs pos="99055">
                <a:srgbClr val="F6F6F6"/>
              </a:gs>
              <a:gs pos="100000">
                <a:srgbClr val="D8D8D8"/>
              </a:gs>
            </a:gsLst>
            <a:lin ang="5400000" scaled="0"/>
          </a:gradFill>
          <a:ln w="9525" cap="rnd" cmpd="sng">
            <a:solidFill>
              <a:srgbClr val="A2A0A0"/>
            </a:solidFill>
            <a:prstDash val="solid"/>
            <a:round/>
            <a:headEnd type="none" w="sm" len="sm"/>
            <a:tailEnd type="none" w="sm" len="sm"/>
          </a:ln>
          <a:effectLst>
            <a:outerShdw blurRad="762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95" name="Google Shape;195;p65"/>
          <p:cNvSpPr/>
          <p:nvPr/>
        </p:nvSpPr>
        <p:spPr>
          <a:xfrm>
            <a:off x="8534401" y="434162"/>
            <a:ext cx="3099473" cy="4343400"/>
          </a:xfrm>
          <a:prstGeom prst="round1Rect">
            <a:avLst>
              <a:gd name="adj" fmla="val 2748"/>
            </a:avLst>
          </a:prstGeom>
          <a:solidFill>
            <a:srgbClr val="1C1C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96" name="Google Shape;196;p65"/>
          <p:cNvSpPr txBox="1">
            <a:spLocks noGrp="1"/>
          </p:cNvSpPr>
          <p:nvPr>
            <p:ph type="title"/>
          </p:nvPr>
        </p:nvSpPr>
        <p:spPr>
          <a:xfrm>
            <a:off x="609600" y="5012056"/>
            <a:ext cx="10972800" cy="105156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78766F"/>
              </a:buClr>
              <a:buSzPts val="3600"/>
              <a:buFont typeface="Verdana"/>
              <a:buNone/>
              <a:defRPr sz="3600" b="0">
                <a:solidFill>
                  <a:srgbClr val="78766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65"/>
          <p:cNvSpPr txBox="1">
            <a:spLocks noGrp="1"/>
          </p:cNvSpPr>
          <p:nvPr>
            <p:ph type="body" idx="1"/>
          </p:nvPr>
        </p:nvSpPr>
        <p:spPr>
          <a:xfrm>
            <a:off x="8616949" y="533400"/>
            <a:ext cx="2987040" cy="4211480"/>
          </a:xfrm>
          <a:prstGeom prst="rect">
            <a:avLst/>
          </a:prstGeom>
          <a:noFill/>
          <a:ln>
            <a:noFill/>
          </a:ln>
        </p:spPr>
        <p:txBody>
          <a:bodyPr spcFirstLastPara="1" wrap="square" lIns="91425" tIns="91425" rIns="91425" bIns="45700" anchor="t" anchorCtr="0">
            <a:normAutofit/>
          </a:bodyPr>
          <a:lstStyle>
            <a:lvl1pPr marL="457200" lvl="0" indent="-228600" algn="l">
              <a:lnSpc>
                <a:spcPct val="100000"/>
              </a:lnSpc>
              <a:spcBef>
                <a:spcPts val="0"/>
              </a:spcBef>
              <a:spcAft>
                <a:spcPts val="0"/>
              </a:spcAft>
              <a:buSzPts val="1120"/>
              <a:buNone/>
              <a:defRPr sz="1400">
                <a:solidFill>
                  <a:srgbClr val="FFFFFF"/>
                </a:solidFill>
              </a:defRPr>
            </a:lvl1pPr>
            <a:lvl2pPr marL="914400" lvl="1" indent="-304800" algn="l">
              <a:lnSpc>
                <a:spcPct val="100000"/>
              </a:lnSpc>
              <a:spcBef>
                <a:spcPts val="250"/>
              </a:spcBef>
              <a:spcAft>
                <a:spcPts val="0"/>
              </a:spcAft>
              <a:buSzPts val="1200"/>
              <a:buChar char="◦"/>
              <a:defRPr sz="1200">
                <a:solidFill>
                  <a:srgbClr val="FFFFFF"/>
                </a:solidFill>
              </a:defRPr>
            </a:lvl2pPr>
            <a:lvl3pPr marL="1371600" lvl="2" indent="-292100" algn="l">
              <a:lnSpc>
                <a:spcPct val="100000"/>
              </a:lnSpc>
              <a:spcBef>
                <a:spcPts val="250"/>
              </a:spcBef>
              <a:spcAft>
                <a:spcPts val="0"/>
              </a:spcAft>
              <a:buSzPts val="1000"/>
              <a:buChar char="●"/>
              <a:defRPr sz="1000">
                <a:solidFill>
                  <a:srgbClr val="FFFFFF"/>
                </a:solidFill>
              </a:defRPr>
            </a:lvl3pPr>
            <a:lvl4pPr marL="1828800" lvl="3" indent="-292608" algn="l">
              <a:lnSpc>
                <a:spcPct val="100000"/>
              </a:lnSpc>
              <a:spcBef>
                <a:spcPts val="230"/>
              </a:spcBef>
              <a:spcAft>
                <a:spcPts val="0"/>
              </a:spcAft>
              <a:buSzPts val="1008"/>
              <a:buChar char="◦"/>
              <a:defRPr sz="900">
                <a:solidFill>
                  <a:srgbClr val="FFFFFF"/>
                </a:solidFill>
              </a:defRPr>
            </a:lvl4pPr>
            <a:lvl5pPr marL="2286000" lvl="4" indent="-285750" algn="l">
              <a:lnSpc>
                <a:spcPct val="100000"/>
              </a:lnSpc>
              <a:spcBef>
                <a:spcPts val="250"/>
              </a:spcBef>
              <a:spcAft>
                <a:spcPts val="0"/>
              </a:spcAft>
              <a:buSzPts val="900"/>
              <a:buChar char="●"/>
              <a:defRPr sz="900">
                <a:solidFill>
                  <a:srgbClr val="FFFFFF"/>
                </a:solidFill>
              </a:defRPr>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198" name="Google Shape;198;p65"/>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65"/>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65"/>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01" name="Google Shape;201;p65"/>
          <p:cNvSpPr>
            <a:spLocks noGrp="1"/>
          </p:cNvSpPr>
          <p:nvPr>
            <p:ph type="pic" idx="2"/>
          </p:nvPr>
        </p:nvSpPr>
        <p:spPr>
          <a:xfrm>
            <a:off x="561973" y="435768"/>
            <a:ext cx="7900416" cy="4343400"/>
          </a:xfrm>
          <a:prstGeom prst="snipRoundRect">
            <a:avLst>
              <a:gd name="adj1" fmla="val 1040"/>
              <a:gd name="adj2" fmla="val 0"/>
            </a:avLst>
          </a:prstGeom>
          <a:solidFill>
            <a:srgbClr val="4F4D49"/>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2"/>
        <p:cNvGrpSpPr/>
        <p:nvPr/>
      </p:nvGrpSpPr>
      <p:grpSpPr>
        <a:xfrm>
          <a:off x="0" y="0"/>
          <a:ext cx="0" cy="0"/>
          <a:chOff x="0" y="0"/>
          <a:chExt cx="0" cy="0"/>
        </a:xfrm>
      </p:grpSpPr>
      <p:sp>
        <p:nvSpPr>
          <p:cNvPr id="203" name="Google Shape;203;p66"/>
          <p:cNvSpPr txBox="1">
            <a:spLocks noGrp="1"/>
          </p:cNvSpPr>
          <p:nvPr>
            <p:ph type="title"/>
          </p:nvPr>
        </p:nvSpPr>
        <p:spPr>
          <a:xfrm>
            <a:off x="670560" y="4983480"/>
            <a:ext cx="10911840" cy="105156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8C3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66"/>
          <p:cNvSpPr txBox="1">
            <a:spLocks noGrp="1"/>
          </p:cNvSpPr>
          <p:nvPr>
            <p:ph type="body" idx="1"/>
          </p:nvPr>
        </p:nvSpPr>
        <p:spPr>
          <a:xfrm rot="5400000">
            <a:off x="4032504" y="-2831592"/>
            <a:ext cx="4187952" cy="10911840"/>
          </a:xfrm>
          <a:prstGeom prst="rect">
            <a:avLst/>
          </a:prstGeom>
          <a:noFill/>
          <a:ln>
            <a:noFill/>
          </a:ln>
        </p:spPr>
        <p:txBody>
          <a:bodyPr spcFirstLastPara="1" wrap="square" lIns="182875" tIns="91425" rIns="91425" bIns="45700" anchor="t" anchorCtr="0">
            <a:normAutofit/>
          </a:bodyPr>
          <a:lstStyle>
            <a:lvl1pPr marL="457200" lvl="0" indent="-320040" algn="l">
              <a:lnSpc>
                <a:spcPct val="100000"/>
              </a:lnSpc>
              <a:spcBef>
                <a:spcPts val="250"/>
              </a:spcBef>
              <a:spcAft>
                <a:spcPts val="0"/>
              </a:spcAft>
              <a:buSzPts val="1440"/>
              <a:buChar char="⚫"/>
              <a:defRPr/>
            </a:lvl1pPr>
            <a:lvl2pPr marL="914400" lvl="1" indent="-342900" algn="l">
              <a:lnSpc>
                <a:spcPct val="100000"/>
              </a:lnSpc>
              <a:spcBef>
                <a:spcPts val="250"/>
              </a:spcBef>
              <a:spcAft>
                <a:spcPts val="0"/>
              </a:spcAft>
              <a:buSzPts val="1800"/>
              <a:buChar char="◦"/>
              <a:defRPr/>
            </a:lvl2pPr>
            <a:lvl3pPr marL="1371600" lvl="2" indent="-342900" algn="l">
              <a:lnSpc>
                <a:spcPct val="100000"/>
              </a:lnSpc>
              <a:spcBef>
                <a:spcPts val="250"/>
              </a:spcBef>
              <a:spcAft>
                <a:spcPts val="0"/>
              </a:spcAft>
              <a:buSzPts val="1800"/>
              <a:buChar char="●"/>
              <a:defRPr/>
            </a:lvl3pPr>
            <a:lvl4pPr marL="1828800" lvl="3" indent="-356616" algn="l">
              <a:lnSpc>
                <a:spcPct val="100000"/>
              </a:lnSpc>
              <a:spcBef>
                <a:spcPts val="230"/>
              </a:spcBef>
              <a:spcAft>
                <a:spcPts val="0"/>
              </a:spcAft>
              <a:buSzPts val="2016"/>
              <a:buChar char="◦"/>
              <a:defRPr/>
            </a:lvl4pPr>
            <a:lvl5pPr marL="2286000" lvl="4" indent="-342900" algn="l">
              <a:lnSpc>
                <a:spcPct val="100000"/>
              </a:lnSpc>
              <a:spcBef>
                <a:spcPts val="250"/>
              </a:spcBef>
              <a:spcAft>
                <a:spcPts val="0"/>
              </a:spcAft>
              <a:buSzPts val="1800"/>
              <a:buChar char="●"/>
              <a:defRPr/>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205" name="Google Shape;205;p66"/>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66"/>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66"/>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8"/>
        <p:cNvGrpSpPr/>
        <p:nvPr/>
      </p:nvGrpSpPr>
      <p:grpSpPr>
        <a:xfrm>
          <a:off x="0" y="0"/>
          <a:ext cx="0" cy="0"/>
          <a:chOff x="0" y="0"/>
          <a:chExt cx="0" cy="0"/>
        </a:xfrm>
      </p:grpSpPr>
      <p:sp>
        <p:nvSpPr>
          <p:cNvPr id="209" name="Google Shape;209;p67"/>
          <p:cNvSpPr txBox="1">
            <a:spLocks noGrp="1"/>
          </p:cNvSpPr>
          <p:nvPr>
            <p:ph type="title"/>
          </p:nvPr>
        </p:nvSpPr>
        <p:spPr>
          <a:xfrm rot="5400000">
            <a:off x="7531100" y="1841505"/>
            <a:ext cx="5257799" cy="264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8C3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67"/>
          <p:cNvSpPr txBox="1">
            <a:spLocks noGrp="1"/>
          </p:cNvSpPr>
          <p:nvPr>
            <p:ph type="body" idx="1"/>
          </p:nvPr>
        </p:nvSpPr>
        <p:spPr>
          <a:xfrm rot="5400000">
            <a:off x="2044700" y="-800096"/>
            <a:ext cx="5257801" cy="7924800"/>
          </a:xfrm>
          <a:prstGeom prst="rect">
            <a:avLst/>
          </a:prstGeom>
          <a:noFill/>
          <a:ln>
            <a:noFill/>
          </a:ln>
        </p:spPr>
        <p:txBody>
          <a:bodyPr spcFirstLastPara="1" wrap="square" lIns="182875" tIns="91425" rIns="91425" bIns="45700" anchor="t" anchorCtr="0">
            <a:normAutofit/>
          </a:bodyPr>
          <a:lstStyle>
            <a:lvl1pPr marL="457200" lvl="0" indent="-320040" algn="l">
              <a:lnSpc>
                <a:spcPct val="100000"/>
              </a:lnSpc>
              <a:spcBef>
                <a:spcPts val="250"/>
              </a:spcBef>
              <a:spcAft>
                <a:spcPts val="0"/>
              </a:spcAft>
              <a:buSzPts val="1440"/>
              <a:buChar char="⚫"/>
              <a:defRPr/>
            </a:lvl1pPr>
            <a:lvl2pPr marL="914400" lvl="1" indent="-342900" algn="l">
              <a:lnSpc>
                <a:spcPct val="100000"/>
              </a:lnSpc>
              <a:spcBef>
                <a:spcPts val="250"/>
              </a:spcBef>
              <a:spcAft>
                <a:spcPts val="0"/>
              </a:spcAft>
              <a:buSzPts val="1800"/>
              <a:buChar char="◦"/>
              <a:defRPr/>
            </a:lvl2pPr>
            <a:lvl3pPr marL="1371600" lvl="2" indent="-342900" algn="l">
              <a:lnSpc>
                <a:spcPct val="100000"/>
              </a:lnSpc>
              <a:spcBef>
                <a:spcPts val="250"/>
              </a:spcBef>
              <a:spcAft>
                <a:spcPts val="0"/>
              </a:spcAft>
              <a:buSzPts val="1800"/>
              <a:buChar char="●"/>
              <a:defRPr/>
            </a:lvl3pPr>
            <a:lvl4pPr marL="1828800" lvl="3" indent="-356616" algn="l">
              <a:lnSpc>
                <a:spcPct val="100000"/>
              </a:lnSpc>
              <a:spcBef>
                <a:spcPts val="230"/>
              </a:spcBef>
              <a:spcAft>
                <a:spcPts val="0"/>
              </a:spcAft>
              <a:buSzPts val="2016"/>
              <a:buChar char="◦"/>
              <a:defRPr/>
            </a:lvl4pPr>
            <a:lvl5pPr marL="2286000" lvl="4" indent="-342900" algn="l">
              <a:lnSpc>
                <a:spcPct val="100000"/>
              </a:lnSpc>
              <a:spcBef>
                <a:spcPts val="250"/>
              </a:spcBef>
              <a:spcAft>
                <a:spcPts val="0"/>
              </a:spcAft>
              <a:buSzPts val="1800"/>
              <a:buChar char="●"/>
              <a:defRPr/>
            </a:lvl5pPr>
            <a:lvl6pPr marL="2743200" lvl="5" indent="-342900" algn="l">
              <a:lnSpc>
                <a:spcPct val="100000"/>
              </a:lnSpc>
              <a:spcBef>
                <a:spcPts val="250"/>
              </a:spcBef>
              <a:spcAft>
                <a:spcPts val="0"/>
              </a:spcAft>
              <a:buSzPts val="1800"/>
              <a:buChar char="◦"/>
              <a:defRPr/>
            </a:lvl6pPr>
            <a:lvl7pPr marL="3200400" lvl="6" indent="-342900" algn="l">
              <a:lnSpc>
                <a:spcPct val="100000"/>
              </a:lnSpc>
              <a:spcBef>
                <a:spcPts val="255"/>
              </a:spcBef>
              <a:spcAft>
                <a:spcPts val="0"/>
              </a:spcAft>
              <a:buSzPts val="1800"/>
              <a:buChar char="●"/>
              <a:defRPr/>
            </a:lvl7pPr>
            <a:lvl8pPr marL="3657600" lvl="7" indent="-342900" algn="l">
              <a:lnSpc>
                <a:spcPct val="100000"/>
              </a:lnSpc>
              <a:spcBef>
                <a:spcPts val="257"/>
              </a:spcBef>
              <a:spcAft>
                <a:spcPts val="0"/>
              </a:spcAft>
              <a:buSzPts val="1800"/>
              <a:buChar char="◦"/>
              <a:defRPr/>
            </a:lvl8pPr>
            <a:lvl9pPr marL="4114800" lvl="8" indent="-342900" algn="l">
              <a:lnSpc>
                <a:spcPct val="100000"/>
              </a:lnSpc>
              <a:spcBef>
                <a:spcPts val="255"/>
              </a:spcBef>
              <a:spcAft>
                <a:spcPts val="0"/>
              </a:spcAft>
              <a:buSzPts val="1800"/>
              <a:buChar char="●"/>
              <a:defRPr/>
            </a:lvl9pPr>
          </a:lstStyle>
          <a:p>
            <a:endParaRPr/>
          </a:p>
        </p:txBody>
      </p:sp>
      <p:sp>
        <p:nvSpPr>
          <p:cNvPr id="211" name="Google Shape;211;p67"/>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67"/>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67"/>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2"/>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42"/>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7" name="Google Shape;37;p4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0"/>
        <p:cNvGrpSpPr/>
        <p:nvPr/>
      </p:nvGrpSpPr>
      <p:grpSpPr>
        <a:xfrm>
          <a:off x="0" y="0"/>
          <a:ext cx="0" cy="0"/>
          <a:chOff x="0" y="0"/>
          <a:chExt cx="0" cy="0"/>
        </a:xfrm>
      </p:grpSpPr>
      <p:sp>
        <p:nvSpPr>
          <p:cNvPr id="41" name="Google Shape;41;p4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4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51"/>
        <p:cNvGrpSpPr/>
        <p:nvPr/>
      </p:nvGrpSpPr>
      <p:grpSpPr>
        <a:xfrm>
          <a:off x="0" y="0"/>
          <a:ext cx="0" cy="0"/>
          <a:chOff x="0" y="0"/>
          <a:chExt cx="0" cy="0"/>
        </a:xfrm>
      </p:grpSpPr>
      <p:sp>
        <p:nvSpPr>
          <p:cNvPr id="52" name="Google Shape;52;p5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7"/>
          <p:cNvSpPr txBox="1">
            <a:spLocks noGrp="1"/>
          </p:cNvSpPr>
          <p:nvPr>
            <p:ph type="body" idx="1"/>
          </p:nvPr>
        </p:nvSpPr>
        <p:spPr>
          <a:xfrm>
            <a:off x="609600" y="1600201"/>
            <a:ext cx="5384800" cy="4525963"/>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4" name="Google Shape;54;p57"/>
          <p:cNvSpPr txBox="1">
            <a:spLocks noGrp="1"/>
          </p:cNvSpPr>
          <p:nvPr>
            <p:ph type="body" idx="2"/>
          </p:nvPr>
        </p:nvSpPr>
        <p:spPr>
          <a:xfrm>
            <a:off x="6197600" y="1600201"/>
            <a:ext cx="5384800" cy="4525963"/>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5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8"/>
        <p:cNvGrpSpPr/>
        <p:nvPr/>
      </p:nvGrpSpPr>
      <p:grpSpPr>
        <a:xfrm>
          <a:off x="0" y="0"/>
          <a:ext cx="0" cy="0"/>
          <a:chOff x="0" y="0"/>
          <a:chExt cx="0" cy="0"/>
        </a:xfrm>
      </p:grpSpPr>
      <p:sp>
        <p:nvSpPr>
          <p:cNvPr id="59" name="Google Shape;59;p5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63"/>
        <p:cNvGrpSpPr/>
        <p:nvPr/>
      </p:nvGrpSpPr>
      <p:grpSpPr>
        <a:xfrm>
          <a:off x="0" y="0"/>
          <a:ext cx="0" cy="0"/>
          <a:chOff x="0" y="0"/>
          <a:chExt cx="0" cy="0"/>
        </a:xfrm>
      </p:grpSpPr>
      <p:sp>
        <p:nvSpPr>
          <p:cNvPr id="64" name="Google Shape;64;p5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1"/>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1"/>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68" name="Google Shape;68;p5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5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71" name="Google Shape;71;p51"/>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5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2"/>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5" name="Google Shape;75;p52"/>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6" name="Google Shape;76;p52"/>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7" name="Google Shape;77;p52"/>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8" name="Google Shape;78;p5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9"/>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3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3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3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39"/>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8E8A7E"/>
            </a:gs>
            <a:gs pos="45000">
              <a:srgbClr val="C2BBAA"/>
            </a:gs>
            <a:gs pos="100000">
              <a:srgbClr val="F0E9DB"/>
            </a:gs>
          </a:gsLst>
          <a:lin ang="16200000" scaled="0"/>
        </a:gradFill>
        <a:effectLst/>
      </p:bgPr>
    </p:bg>
    <p:spTree>
      <p:nvGrpSpPr>
        <p:cNvPr id="1" name="Shape 118"/>
        <p:cNvGrpSpPr/>
        <p:nvPr/>
      </p:nvGrpSpPr>
      <p:grpSpPr>
        <a:xfrm>
          <a:off x="0" y="0"/>
          <a:ext cx="0" cy="0"/>
          <a:chOff x="0" y="0"/>
          <a:chExt cx="0" cy="0"/>
        </a:xfrm>
      </p:grpSpPr>
      <p:sp>
        <p:nvSpPr>
          <p:cNvPr id="119" name="Google Shape;119;p45"/>
          <p:cNvSpPr/>
          <p:nvPr/>
        </p:nvSpPr>
        <p:spPr>
          <a:xfrm>
            <a:off x="406401" y="329185"/>
            <a:ext cx="11376073" cy="6196819"/>
          </a:xfrm>
          <a:prstGeom prst="roundRect">
            <a:avLst>
              <a:gd name="adj" fmla="val 2081"/>
            </a:avLst>
          </a:prstGeom>
          <a:gradFill>
            <a:gsLst>
              <a:gs pos="0">
                <a:srgbClr val="FFFFFF"/>
              </a:gs>
              <a:gs pos="98000">
                <a:srgbClr val="FFFFFF"/>
              </a:gs>
              <a:gs pos="99055">
                <a:srgbClr val="F6F6F6"/>
              </a:gs>
              <a:gs pos="100000">
                <a:srgbClr val="D8D8D8"/>
              </a:gs>
            </a:gsLst>
            <a:lin ang="5400000" scaled="0"/>
          </a:gradFill>
          <a:ln w="9525" cap="rnd" cmpd="sng">
            <a:solidFill>
              <a:srgbClr val="A2A0A0"/>
            </a:solidFill>
            <a:prstDash val="solid"/>
            <a:round/>
            <a:headEnd type="none" w="sm" len="sm"/>
            <a:tailEnd type="none" w="sm" len="sm"/>
          </a:ln>
          <a:effectLst>
            <a:outerShdw blurRad="76200" dist="50800" dir="5400000" algn="tl" rotWithShape="0">
              <a:srgbClr val="000000">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0" name="Google Shape;120;p45"/>
          <p:cNvSpPr/>
          <p:nvPr/>
        </p:nvSpPr>
        <p:spPr>
          <a:xfrm>
            <a:off x="558129" y="434162"/>
            <a:ext cx="11075745" cy="5486400"/>
          </a:xfrm>
          <a:prstGeom prst="roundRect">
            <a:avLst>
              <a:gd name="adj" fmla="val 2127"/>
            </a:avLst>
          </a:prstGeom>
          <a:gradFill>
            <a:gsLst>
              <a:gs pos="0">
                <a:schemeClr val="lt1"/>
              </a:gs>
              <a:gs pos="55000">
                <a:srgbClr val="DFDFDF"/>
              </a:gs>
              <a:gs pos="100000">
                <a:srgbClr val="9E9E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21" name="Google Shape;121;p45"/>
          <p:cNvSpPr txBox="1">
            <a:spLocks noGrp="1"/>
          </p:cNvSpPr>
          <p:nvPr>
            <p:ph type="title"/>
          </p:nvPr>
        </p:nvSpPr>
        <p:spPr>
          <a:xfrm>
            <a:off x="670560" y="4985590"/>
            <a:ext cx="10911840" cy="10515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FF8C3C"/>
              </a:buClr>
              <a:buSzPts val="3600"/>
              <a:buFont typeface="Verdana"/>
              <a:buNone/>
              <a:defRPr sz="3600" b="1" i="0" u="none" strike="noStrike" cap="none">
                <a:solidFill>
                  <a:srgbClr val="FF8C3C"/>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45"/>
          <p:cNvSpPr txBox="1">
            <a:spLocks noGrp="1"/>
          </p:cNvSpPr>
          <p:nvPr>
            <p:ph type="body" idx="1"/>
          </p:nvPr>
        </p:nvSpPr>
        <p:spPr>
          <a:xfrm>
            <a:off x="670560" y="530352"/>
            <a:ext cx="10911840" cy="4187952"/>
          </a:xfrm>
          <a:prstGeom prst="rect">
            <a:avLst/>
          </a:prstGeom>
          <a:noFill/>
          <a:ln>
            <a:noFill/>
          </a:ln>
        </p:spPr>
        <p:txBody>
          <a:bodyPr spcFirstLastPara="1" wrap="square" lIns="182875" tIns="91425" rIns="91425" bIns="45700" anchor="t" anchorCtr="0">
            <a:normAutofit/>
          </a:bodyPr>
          <a:lstStyle>
            <a:lvl1pPr marL="457200" marR="0" lvl="0" indent="-370840" algn="l" rtl="0">
              <a:lnSpc>
                <a:spcPct val="100000"/>
              </a:lnSpc>
              <a:spcBef>
                <a:spcPts val="250"/>
              </a:spcBef>
              <a:spcAft>
                <a:spcPts val="0"/>
              </a:spcAft>
              <a:buClr>
                <a:schemeClr val="accent1"/>
              </a:buClr>
              <a:buSzPts val="2240"/>
              <a:buFont typeface="Noto Sans Symbols"/>
              <a:buChar char="⚫"/>
              <a:defRPr sz="2800" b="0" i="0" u="none" strike="noStrike" cap="none">
                <a:solidFill>
                  <a:schemeClr val="dk1"/>
                </a:solidFill>
                <a:latin typeface="Verdana"/>
                <a:ea typeface="Verdana"/>
                <a:cs typeface="Verdana"/>
                <a:sym typeface="Verdana"/>
              </a:defRPr>
            </a:lvl1pPr>
            <a:lvl2pPr marL="914400" marR="0" lvl="1" indent="-381000" algn="l" rtl="0">
              <a:lnSpc>
                <a:spcPct val="100000"/>
              </a:lnSpc>
              <a:spcBef>
                <a:spcPts val="250"/>
              </a:spcBef>
              <a:spcAft>
                <a:spcPts val="0"/>
              </a:spcAft>
              <a:buClr>
                <a:schemeClr val="accent1"/>
              </a:buClr>
              <a:buSzPts val="2400"/>
              <a:buFont typeface="Verdana"/>
              <a:buChar char="◦"/>
              <a:defRPr sz="2400" b="0" i="0" u="none" strike="noStrike" cap="none">
                <a:solidFill>
                  <a:schemeClr val="dk1"/>
                </a:solidFill>
                <a:latin typeface="Verdana"/>
                <a:ea typeface="Verdana"/>
                <a:cs typeface="Verdana"/>
                <a:sym typeface="Verdana"/>
              </a:defRPr>
            </a:lvl2pPr>
            <a:lvl3pPr marL="1371600" marR="0" lvl="2" indent="-368300" algn="l" rtl="0">
              <a:lnSpc>
                <a:spcPct val="100000"/>
              </a:lnSpc>
              <a:spcBef>
                <a:spcPts val="250"/>
              </a:spcBef>
              <a:spcAft>
                <a:spcPts val="0"/>
              </a:spcAft>
              <a:buClr>
                <a:srgbClr val="EF323E"/>
              </a:buClr>
              <a:buSzPts val="2200"/>
              <a:buFont typeface="Noto Sans Symbols"/>
              <a:buChar char="●"/>
              <a:defRPr sz="2200" b="0" i="0" u="none" strike="noStrike" cap="none">
                <a:solidFill>
                  <a:schemeClr val="dk1"/>
                </a:solidFill>
                <a:latin typeface="Verdana"/>
                <a:ea typeface="Verdana"/>
                <a:cs typeface="Verdana"/>
                <a:sym typeface="Verdana"/>
              </a:defRPr>
            </a:lvl3pPr>
            <a:lvl4pPr marL="1828800" marR="0" lvl="3" indent="-363728" algn="l" rtl="0">
              <a:lnSpc>
                <a:spcPct val="100000"/>
              </a:lnSpc>
              <a:spcBef>
                <a:spcPts val="230"/>
              </a:spcBef>
              <a:spcAft>
                <a:spcPts val="0"/>
              </a:spcAft>
              <a:buClr>
                <a:srgbClr val="EF323E"/>
              </a:buClr>
              <a:buSzPts val="2128"/>
              <a:buFont typeface="Verdana"/>
              <a:buChar char="◦"/>
              <a:defRPr sz="1900" b="0" i="0" u="none" strike="noStrike" cap="none">
                <a:solidFill>
                  <a:schemeClr val="dk1"/>
                </a:solidFill>
                <a:latin typeface="Verdana"/>
                <a:ea typeface="Verdana"/>
                <a:cs typeface="Verdana"/>
                <a:sym typeface="Verdana"/>
              </a:defRPr>
            </a:lvl4pPr>
            <a:lvl5pPr marL="2286000" marR="0" lvl="4" indent="-342900" algn="l" rtl="0">
              <a:lnSpc>
                <a:spcPct val="100000"/>
              </a:lnSpc>
              <a:spcBef>
                <a:spcPts val="250"/>
              </a:spcBef>
              <a:spcAft>
                <a:spcPts val="0"/>
              </a:spcAft>
              <a:buClr>
                <a:srgbClr val="4882BE"/>
              </a:buClr>
              <a:buSzPts val="1800"/>
              <a:buFont typeface="Noto Sans Symbols"/>
              <a:buChar char="●"/>
              <a:defRPr sz="1800" b="0" i="0" u="none" strike="noStrike" cap="none">
                <a:solidFill>
                  <a:schemeClr val="dk1"/>
                </a:solidFill>
                <a:latin typeface="Verdana"/>
                <a:ea typeface="Verdana"/>
                <a:cs typeface="Verdana"/>
                <a:sym typeface="Verdana"/>
              </a:defRPr>
            </a:lvl5pPr>
            <a:lvl6pPr marL="2743200" marR="0" lvl="5" indent="-336550" algn="l" rtl="0">
              <a:lnSpc>
                <a:spcPct val="100000"/>
              </a:lnSpc>
              <a:spcBef>
                <a:spcPts val="250"/>
              </a:spcBef>
              <a:spcAft>
                <a:spcPts val="0"/>
              </a:spcAft>
              <a:buClr>
                <a:srgbClr val="4882BE"/>
              </a:buClr>
              <a:buSzPts val="1700"/>
              <a:buFont typeface="Verdana"/>
              <a:buChar char="◦"/>
              <a:defRPr sz="1700" b="0" i="0" u="none" strike="noStrike" cap="none">
                <a:solidFill>
                  <a:schemeClr val="dk1"/>
                </a:solidFill>
                <a:latin typeface="Verdana"/>
                <a:ea typeface="Verdana"/>
                <a:cs typeface="Verdana"/>
                <a:sym typeface="Verdana"/>
              </a:defRPr>
            </a:lvl6pPr>
            <a:lvl7pPr marL="3200400" marR="0" lvl="6" indent="-323850" algn="l" rtl="0">
              <a:lnSpc>
                <a:spcPct val="100000"/>
              </a:lnSpc>
              <a:spcBef>
                <a:spcPts val="255"/>
              </a:spcBef>
              <a:spcAft>
                <a:spcPts val="0"/>
              </a:spcAft>
              <a:buClr>
                <a:srgbClr val="4882BE"/>
              </a:buClr>
              <a:buSzPts val="1500"/>
              <a:buFont typeface="Noto Sans Symbols"/>
              <a:buChar char="●"/>
              <a:defRPr sz="1500" b="0" i="0" u="none" strike="noStrike" cap="none">
                <a:solidFill>
                  <a:schemeClr val="dk1"/>
                </a:solidFill>
                <a:latin typeface="Verdana"/>
                <a:ea typeface="Verdana"/>
                <a:cs typeface="Verdana"/>
                <a:sym typeface="Verdana"/>
              </a:defRPr>
            </a:lvl7pPr>
            <a:lvl8pPr marL="3657600" marR="0" lvl="7" indent="-323850" algn="l" rtl="0">
              <a:lnSpc>
                <a:spcPct val="100000"/>
              </a:lnSpc>
              <a:spcBef>
                <a:spcPts val="257"/>
              </a:spcBef>
              <a:spcAft>
                <a:spcPts val="0"/>
              </a:spcAft>
              <a:buClr>
                <a:srgbClr val="4882BE"/>
              </a:buClr>
              <a:buSzPts val="1500"/>
              <a:buFont typeface="Verdana"/>
              <a:buChar char="◦"/>
              <a:defRPr sz="1500" b="0" i="0" u="none" strike="noStrike" cap="none">
                <a:solidFill>
                  <a:schemeClr val="dk1"/>
                </a:solidFill>
                <a:latin typeface="Verdana"/>
                <a:ea typeface="Verdana"/>
                <a:cs typeface="Verdana"/>
                <a:sym typeface="Verdana"/>
              </a:defRPr>
            </a:lvl8pPr>
            <a:lvl9pPr marL="4114800" marR="0" lvl="8" indent="-323850" algn="l" rtl="0">
              <a:lnSpc>
                <a:spcPct val="100000"/>
              </a:lnSpc>
              <a:spcBef>
                <a:spcPts val="255"/>
              </a:spcBef>
              <a:spcAft>
                <a:spcPts val="0"/>
              </a:spcAft>
              <a:buClr>
                <a:srgbClr val="4882BE"/>
              </a:buClr>
              <a:buSzPts val="1500"/>
              <a:buFont typeface="Noto Sans Symbols"/>
              <a:buChar char="●"/>
              <a:defRPr sz="1500" b="0" i="0" u="none" strike="noStrike" cap="none">
                <a:solidFill>
                  <a:schemeClr val="dk1"/>
                </a:solidFill>
                <a:latin typeface="Verdana"/>
                <a:ea typeface="Verdana"/>
                <a:cs typeface="Verdana"/>
                <a:sym typeface="Verdana"/>
              </a:defRPr>
            </a:lvl9pPr>
          </a:lstStyle>
          <a:p>
            <a:endParaRPr/>
          </a:p>
        </p:txBody>
      </p:sp>
      <p:sp>
        <p:nvSpPr>
          <p:cNvPr id="123" name="Google Shape;123;p45"/>
          <p:cNvSpPr txBox="1">
            <a:spLocks noGrp="1"/>
          </p:cNvSpPr>
          <p:nvPr>
            <p:ph type="dt" idx="10"/>
          </p:nvPr>
        </p:nvSpPr>
        <p:spPr>
          <a:xfrm>
            <a:off x="5035104" y="6111876"/>
            <a:ext cx="3048000" cy="365125"/>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A5A298"/>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124" name="Google Shape;124;p45"/>
          <p:cNvSpPr txBox="1">
            <a:spLocks noGrp="1"/>
          </p:cNvSpPr>
          <p:nvPr>
            <p:ph type="ftr" idx="11"/>
          </p:nvPr>
        </p:nvSpPr>
        <p:spPr>
          <a:xfrm>
            <a:off x="8083104" y="6111876"/>
            <a:ext cx="3048000" cy="3651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A5A298"/>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125" name="Google Shape;125;p45"/>
          <p:cNvSpPr txBox="1">
            <a:spLocks noGrp="1"/>
          </p:cNvSpPr>
          <p:nvPr>
            <p:ph type="sldNum" idx="12"/>
          </p:nvPr>
        </p:nvSpPr>
        <p:spPr>
          <a:xfrm>
            <a:off x="11131104" y="6111876"/>
            <a:ext cx="609600" cy="3651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A5A29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2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www.geeksforgeeks.org/avl-tree-set-1-insertion/" TargetMode="External"/><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56.png"/><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oleObject" Target="../embeddings/oleObject1.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9.png"/><Relationship Id="rId4" Type="http://schemas.openxmlformats.org/officeDocument/2006/relationships/oleObject" Target="../embeddings/oleObject2.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Heaps</a:t>
            </a:r>
            <a:endParaRPr b="1"/>
          </a:p>
        </p:txBody>
      </p:sp>
      <p:sp>
        <p:nvSpPr>
          <p:cNvPr id="227" name="Google Shape;227;p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Font typeface="Noto Sans Symbols"/>
              <a:buChar char="⮚"/>
            </a:pPr>
            <a:r>
              <a:rPr lang="en-US" sz="3200">
                <a:solidFill>
                  <a:srgbClr val="00B050"/>
                </a:solidFill>
                <a:latin typeface="Times New Roman"/>
                <a:ea typeface="Times New Roman"/>
                <a:cs typeface="Times New Roman"/>
                <a:sym typeface="Times New Roman"/>
              </a:rPr>
              <a:t>Heap as a Data Structure </a:t>
            </a:r>
            <a:endParaRPr/>
          </a:p>
          <a:p>
            <a:pPr marL="91440" lvl="0" indent="-91440" algn="l" rtl="0">
              <a:lnSpc>
                <a:spcPct val="90000"/>
              </a:lnSpc>
              <a:spcBef>
                <a:spcPts val="1400"/>
              </a:spcBef>
              <a:spcAft>
                <a:spcPts val="0"/>
              </a:spcAft>
              <a:buSzPts val="3200"/>
              <a:buFont typeface="Noto Sans Symbols"/>
              <a:buChar char="⮚"/>
            </a:pPr>
            <a:r>
              <a:rPr lang="en-US" sz="3200">
                <a:solidFill>
                  <a:srgbClr val="00B050"/>
                </a:solidFill>
                <a:latin typeface="Times New Roman"/>
                <a:ea typeface="Times New Roman"/>
                <a:cs typeface="Times New Roman"/>
                <a:sym typeface="Times New Roman"/>
              </a:rPr>
              <a:t>Types of heap – Min heap and Max heap</a:t>
            </a:r>
            <a:endParaRPr/>
          </a:p>
          <a:p>
            <a:pPr marL="91440" lvl="0" indent="-91440" algn="l" rtl="0">
              <a:lnSpc>
                <a:spcPct val="90000"/>
              </a:lnSpc>
              <a:spcBef>
                <a:spcPts val="1400"/>
              </a:spcBef>
              <a:spcAft>
                <a:spcPts val="0"/>
              </a:spcAft>
              <a:buSzPts val="3200"/>
              <a:buFont typeface="Noto Sans Symbols"/>
              <a:buChar char="⮚"/>
            </a:pPr>
            <a:r>
              <a:rPr lang="en-US" sz="3200">
                <a:solidFill>
                  <a:srgbClr val="00B050"/>
                </a:solidFill>
                <a:latin typeface="Times New Roman"/>
                <a:ea typeface="Times New Roman"/>
                <a:cs typeface="Times New Roman"/>
                <a:sym typeface="Times New Roman"/>
              </a:rPr>
              <a:t>Operations on Heap</a:t>
            </a:r>
            <a:endParaRPr/>
          </a:p>
          <a:p>
            <a:pPr marL="91440" lvl="0" indent="-91440" algn="l" rtl="0">
              <a:lnSpc>
                <a:spcPct val="90000"/>
              </a:lnSpc>
              <a:spcBef>
                <a:spcPts val="1400"/>
              </a:spcBef>
              <a:spcAft>
                <a:spcPts val="0"/>
              </a:spcAft>
              <a:buSzPts val="3200"/>
              <a:buFont typeface="Noto Sans Symbols"/>
              <a:buChar char="⮚"/>
            </a:pPr>
            <a:r>
              <a:rPr lang="en-US" sz="3200">
                <a:solidFill>
                  <a:srgbClr val="00B050"/>
                </a:solidFill>
                <a:latin typeface="Times New Roman"/>
                <a:ea typeface="Times New Roman"/>
                <a:cs typeface="Times New Roman"/>
                <a:sym typeface="Times New Roman"/>
              </a:rPr>
              <a:t>Heap Sort</a:t>
            </a:r>
            <a:endParaRPr/>
          </a:p>
          <a:p>
            <a:pPr marL="91440" lvl="0" indent="-91440" algn="l" rtl="0">
              <a:lnSpc>
                <a:spcPct val="90000"/>
              </a:lnSpc>
              <a:spcBef>
                <a:spcPts val="1400"/>
              </a:spcBef>
              <a:spcAft>
                <a:spcPts val="0"/>
              </a:spcAft>
              <a:buSzPts val="3200"/>
              <a:buFont typeface="Noto Sans Symbols"/>
              <a:buChar char="⮚"/>
            </a:pPr>
            <a:r>
              <a:rPr lang="en-US" sz="3200">
                <a:solidFill>
                  <a:srgbClr val="00B050"/>
                </a:solidFill>
                <a:latin typeface="Times New Roman"/>
                <a:ea typeface="Times New Roman"/>
                <a:cs typeface="Times New Roman"/>
                <a:sym typeface="Times New Roman"/>
              </a:rPr>
              <a:t>Applications of Heap</a:t>
            </a:r>
            <a:endParaRPr/>
          </a:p>
          <a:p>
            <a:pPr marL="91440" lvl="0" indent="0" algn="l" rtl="0">
              <a:lnSpc>
                <a:spcPct val="90000"/>
              </a:lnSpc>
              <a:spcBef>
                <a:spcPts val="1400"/>
              </a:spcBef>
              <a:spcAft>
                <a:spcPts val="0"/>
              </a:spcAft>
              <a:buSzPts val="2000"/>
              <a:buNone/>
            </a:pPr>
            <a:endParaRPr/>
          </a:p>
        </p:txBody>
      </p:sp>
      <p:pic>
        <p:nvPicPr>
          <p:cNvPr id="228" name="Google Shape;228;p3"/>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Constructing a (max) heap  </a:t>
            </a:r>
            <a:endParaRPr/>
          </a:p>
        </p:txBody>
      </p:sp>
      <p:sp>
        <p:nvSpPr>
          <p:cNvPr id="377" name="Google Shape;377;p14"/>
          <p:cNvSpPr txBox="1">
            <a:spLocks noGrp="1"/>
          </p:cNvSpPr>
          <p:nvPr>
            <p:ph type="body" idx="1"/>
          </p:nvPr>
        </p:nvSpPr>
        <p:spPr>
          <a:xfrm>
            <a:off x="942535" y="1799492"/>
            <a:ext cx="10464800" cy="3505200"/>
          </a:xfrm>
          <a:prstGeom prst="rect">
            <a:avLst/>
          </a:prstGeom>
          <a:noFill/>
          <a:ln>
            <a:noFill/>
          </a:ln>
        </p:spPr>
        <p:txBody>
          <a:bodyPr spcFirstLastPara="1" wrap="square" lIns="0" tIns="45700" rIns="0" bIns="45700" anchor="t" anchorCtr="0">
            <a:normAutofit/>
          </a:bodyPr>
          <a:lstStyle/>
          <a:p>
            <a:pPr marL="307340" lvl="0" indent="-307340" algn="l" rtl="0">
              <a:lnSpc>
                <a:spcPct val="90000"/>
              </a:lnSpc>
              <a:spcBef>
                <a:spcPts val="0"/>
              </a:spcBef>
              <a:spcAft>
                <a:spcPts val="0"/>
              </a:spcAft>
              <a:buSzPts val="2000"/>
              <a:buFont typeface="Noto Sans Symbols"/>
              <a:buChar char="❖"/>
            </a:pPr>
            <a:r>
              <a:rPr lang="en-US"/>
              <a:t>A tree consisting of a single node is automatically a heap</a:t>
            </a:r>
            <a:endParaRPr/>
          </a:p>
          <a:p>
            <a:pPr marL="307340" lvl="0" indent="-307340" algn="l" rtl="0">
              <a:lnSpc>
                <a:spcPct val="90000"/>
              </a:lnSpc>
              <a:spcBef>
                <a:spcPts val="1400"/>
              </a:spcBef>
              <a:spcAft>
                <a:spcPts val="0"/>
              </a:spcAft>
              <a:buSzPts val="2000"/>
              <a:buFont typeface="Noto Sans Symbols"/>
              <a:buChar char="❖"/>
            </a:pPr>
            <a:r>
              <a:rPr lang="en-US"/>
              <a:t>We construct a heap by adding nodes one at a time:</a:t>
            </a:r>
            <a:endParaRPr/>
          </a:p>
          <a:p>
            <a:pPr marL="486918" lvl="1" indent="-285750" algn="l" rtl="0">
              <a:lnSpc>
                <a:spcPct val="90000"/>
              </a:lnSpc>
              <a:spcBef>
                <a:spcPts val="400"/>
              </a:spcBef>
              <a:spcAft>
                <a:spcPts val="0"/>
              </a:spcAft>
              <a:buSzPts val="1800"/>
              <a:buFont typeface="Noto Sans Symbols"/>
              <a:buChar char="❖"/>
            </a:pPr>
            <a:r>
              <a:rPr lang="en-US"/>
              <a:t>Add the node just to the right of the rightmost node in the deepest level</a:t>
            </a:r>
            <a:endParaRPr/>
          </a:p>
          <a:p>
            <a:pPr marL="486918" lvl="1" indent="-285750" algn="l" rtl="0">
              <a:lnSpc>
                <a:spcPct val="90000"/>
              </a:lnSpc>
              <a:spcBef>
                <a:spcPts val="600"/>
              </a:spcBef>
              <a:spcAft>
                <a:spcPts val="0"/>
              </a:spcAft>
              <a:buSzPts val="1800"/>
              <a:buFont typeface="Noto Sans Symbols"/>
              <a:buChar char="❖"/>
            </a:pPr>
            <a:r>
              <a:rPr lang="en-US"/>
              <a:t>If the deepest level is full, start a new level</a:t>
            </a:r>
            <a:endParaRPr/>
          </a:p>
          <a:p>
            <a:pPr marL="307340" lvl="0" indent="-307340" algn="l" rtl="0">
              <a:lnSpc>
                <a:spcPct val="90000"/>
              </a:lnSpc>
              <a:spcBef>
                <a:spcPts val="1600"/>
              </a:spcBef>
              <a:spcAft>
                <a:spcPts val="0"/>
              </a:spcAft>
              <a:buSzPts val="2000"/>
              <a:buFont typeface="Noto Sans Symbols"/>
              <a:buChar char="❖"/>
            </a:pPr>
            <a:r>
              <a:rPr lang="en-US"/>
              <a:t>Examples:</a:t>
            </a:r>
            <a:endParaRPr/>
          </a:p>
        </p:txBody>
      </p:sp>
      <p:grpSp>
        <p:nvGrpSpPr>
          <p:cNvPr id="378" name="Google Shape;378;p14"/>
          <p:cNvGrpSpPr/>
          <p:nvPr/>
        </p:nvGrpSpPr>
        <p:grpSpPr>
          <a:xfrm>
            <a:off x="8737600" y="4724400"/>
            <a:ext cx="2133600" cy="1143000"/>
            <a:chOff x="3168" y="3024"/>
            <a:chExt cx="1008" cy="720"/>
          </a:xfrm>
        </p:grpSpPr>
        <p:sp>
          <p:nvSpPr>
            <p:cNvPr id="379" name="Google Shape;379;p14"/>
            <p:cNvSpPr/>
            <p:nvPr/>
          </p:nvSpPr>
          <p:spPr>
            <a:xfrm>
              <a:off x="3600" y="3024"/>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0" name="Google Shape;380;p14"/>
            <p:cNvSpPr/>
            <p:nvPr/>
          </p:nvSpPr>
          <p:spPr>
            <a:xfrm>
              <a:off x="3312" y="3312"/>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1" name="Google Shape;381;p14"/>
            <p:cNvSpPr/>
            <p:nvPr/>
          </p:nvSpPr>
          <p:spPr>
            <a:xfrm>
              <a:off x="3888" y="3312"/>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2" name="Google Shape;382;p14"/>
            <p:cNvSpPr/>
            <p:nvPr/>
          </p:nvSpPr>
          <p:spPr>
            <a:xfrm>
              <a:off x="3168" y="3600"/>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3" name="Google Shape;383;p14"/>
            <p:cNvSpPr/>
            <p:nvPr/>
          </p:nvSpPr>
          <p:spPr>
            <a:xfrm>
              <a:off x="3456" y="3600"/>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4" name="Google Shape;384;p14"/>
            <p:cNvSpPr/>
            <p:nvPr/>
          </p:nvSpPr>
          <p:spPr>
            <a:xfrm>
              <a:off x="3744" y="3600"/>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5" name="Google Shape;385;p14"/>
            <p:cNvSpPr/>
            <p:nvPr/>
          </p:nvSpPr>
          <p:spPr>
            <a:xfrm>
              <a:off x="4032" y="3600"/>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86" name="Google Shape;386;p14"/>
            <p:cNvCxnSpPr/>
            <p:nvPr/>
          </p:nvCxnSpPr>
          <p:spPr>
            <a:xfrm rot="10800000" flipH="1">
              <a:off x="3264" y="3456"/>
              <a:ext cx="96" cy="144"/>
            </a:xfrm>
            <a:prstGeom prst="straightConnector1">
              <a:avLst/>
            </a:prstGeom>
            <a:noFill/>
            <a:ln w="15875" cap="flat" cmpd="sng">
              <a:solidFill>
                <a:schemeClr val="dk1"/>
              </a:solidFill>
              <a:prstDash val="solid"/>
              <a:round/>
              <a:headEnd type="none" w="sm" len="sm"/>
              <a:tailEnd type="none" w="sm" len="sm"/>
            </a:ln>
          </p:spPr>
        </p:cxnSp>
        <p:cxnSp>
          <p:nvCxnSpPr>
            <p:cNvPr id="387" name="Google Shape;387;p14"/>
            <p:cNvCxnSpPr/>
            <p:nvPr/>
          </p:nvCxnSpPr>
          <p:spPr>
            <a:xfrm rot="10800000">
              <a:off x="3408" y="3456"/>
              <a:ext cx="96" cy="144"/>
            </a:xfrm>
            <a:prstGeom prst="straightConnector1">
              <a:avLst/>
            </a:prstGeom>
            <a:noFill/>
            <a:ln w="15875" cap="flat" cmpd="sng">
              <a:solidFill>
                <a:schemeClr val="dk1"/>
              </a:solidFill>
              <a:prstDash val="solid"/>
              <a:round/>
              <a:headEnd type="none" w="sm" len="sm"/>
              <a:tailEnd type="none" w="sm" len="sm"/>
            </a:ln>
          </p:spPr>
        </p:cxnSp>
        <p:cxnSp>
          <p:nvCxnSpPr>
            <p:cNvPr id="388" name="Google Shape;388;p14"/>
            <p:cNvCxnSpPr/>
            <p:nvPr/>
          </p:nvCxnSpPr>
          <p:spPr>
            <a:xfrm rot="10800000" flipH="1">
              <a:off x="3840" y="3456"/>
              <a:ext cx="96" cy="144"/>
            </a:xfrm>
            <a:prstGeom prst="straightConnector1">
              <a:avLst/>
            </a:prstGeom>
            <a:noFill/>
            <a:ln w="15875" cap="flat" cmpd="sng">
              <a:solidFill>
                <a:schemeClr val="dk1"/>
              </a:solidFill>
              <a:prstDash val="solid"/>
              <a:round/>
              <a:headEnd type="none" w="sm" len="sm"/>
              <a:tailEnd type="none" w="sm" len="sm"/>
            </a:ln>
          </p:spPr>
        </p:cxnSp>
        <p:cxnSp>
          <p:nvCxnSpPr>
            <p:cNvPr id="389" name="Google Shape;389;p14"/>
            <p:cNvCxnSpPr/>
            <p:nvPr/>
          </p:nvCxnSpPr>
          <p:spPr>
            <a:xfrm rot="10800000">
              <a:off x="3984" y="3456"/>
              <a:ext cx="96" cy="144"/>
            </a:xfrm>
            <a:prstGeom prst="straightConnector1">
              <a:avLst/>
            </a:prstGeom>
            <a:noFill/>
            <a:ln w="15875" cap="flat" cmpd="sng">
              <a:solidFill>
                <a:schemeClr val="dk1"/>
              </a:solidFill>
              <a:prstDash val="solid"/>
              <a:round/>
              <a:headEnd type="none" w="sm" len="sm"/>
              <a:tailEnd type="none" w="sm" len="sm"/>
            </a:ln>
          </p:spPr>
        </p:cxnSp>
        <p:cxnSp>
          <p:nvCxnSpPr>
            <p:cNvPr id="390" name="Google Shape;390;p14"/>
            <p:cNvCxnSpPr/>
            <p:nvPr/>
          </p:nvCxnSpPr>
          <p:spPr>
            <a:xfrm rot="10800000">
              <a:off x="3696" y="3168"/>
              <a:ext cx="240" cy="144"/>
            </a:xfrm>
            <a:prstGeom prst="straightConnector1">
              <a:avLst/>
            </a:prstGeom>
            <a:noFill/>
            <a:ln w="15875" cap="flat" cmpd="sng">
              <a:solidFill>
                <a:schemeClr val="dk1"/>
              </a:solidFill>
              <a:prstDash val="solid"/>
              <a:round/>
              <a:headEnd type="none" w="sm" len="sm"/>
              <a:tailEnd type="none" w="sm" len="sm"/>
            </a:ln>
          </p:spPr>
        </p:cxnSp>
        <p:cxnSp>
          <p:nvCxnSpPr>
            <p:cNvPr id="391" name="Google Shape;391;p14"/>
            <p:cNvCxnSpPr/>
            <p:nvPr/>
          </p:nvCxnSpPr>
          <p:spPr>
            <a:xfrm rot="10800000" flipH="1">
              <a:off x="3408" y="3168"/>
              <a:ext cx="240" cy="144"/>
            </a:xfrm>
            <a:prstGeom prst="straightConnector1">
              <a:avLst/>
            </a:prstGeom>
            <a:noFill/>
            <a:ln w="15875" cap="flat" cmpd="sng">
              <a:solidFill>
                <a:schemeClr val="dk1"/>
              </a:solidFill>
              <a:prstDash val="solid"/>
              <a:round/>
              <a:headEnd type="none" w="sm" len="sm"/>
              <a:tailEnd type="none" w="sm" len="sm"/>
            </a:ln>
          </p:spPr>
        </p:cxnSp>
      </p:grpSp>
      <p:grpSp>
        <p:nvGrpSpPr>
          <p:cNvPr id="392" name="Google Shape;392;p14"/>
          <p:cNvGrpSpPr/>
          <p:nvPr/>
        </p:nvGrpSpPr>
        <p:grpSpPr>
          <a:xfrm>
            <a:off x="1625600" y="4800600"/>
            <a:ext cx="1828800" cy="1143000"/>
            <a:chOff x="960" y="3024"/>
            <a:chExt cx="864" cy="720"/>
          </a:xfrm>
        </p:grpSpPr>
        <p:sp>
          <p:nvSpPr>
            <p:cNvPr id="393" name="Google Shape;393;p14"/>
            <p:cNvSpPr/>
            <p:nvPr/>
          </p:nvSpPr>
          <p:spPr>
            <a:xfrm>
              <a:off x="1392" y="3024"/>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4" name="Google Shape;394;p14"/>
            <p:cNvSpPr/>
            <p:nvPr/>
          </p:nvSpPr>
          <p:spPr>
            <a:xfrm>
              <a:off x="1104" y="3312"/>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5" name="Google Shape;395;p14"/>
            <p:cNvSpPr/>
            <p:nvPr/>
          </p:nvSpPr>
          <p:spPr>
            <a:xfrm>
              <a:off x="1680" y="3312"/>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6" name="Google Shape;396;p14"/>
            <p:cNvSpPr/>
            <p:nvPr/>
          </p:nvSpPr>
          <p:spPr>
            <a:xfrm>
              <a:off x="960" y="3600"/>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14"/>
            <p:cNvSpPr/>
            <p:nvPr/>
          </p:nvSpPr>
          <p:spPr>
            <a:xfrm>
              <a:off x="1248" y="3600"/>
              <a:ext cx="144" cy="144"/>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98" name="Google Shape;398;p14"/>
            <p:cNvCxnSpPr/>
            <p:nvPr/>
          </p:nvCxnSpPr>
          <p:spPr>
            <a:xfrm rot="10800000" flipH="1">
              <a:off x="1056" y="3456"/>
              <a:ext cx="96" cy="144"/>
            </a:xfrm>
            <a:prstGeom prst="straightConnector1">
              <a:avLst/>
            </a:prstGeom>
            <a:noFill/>
            <a:ln w="15875" cap="flat" cmpd="sng">
              <a:solidFill>
                <a:schemeClr val="dk1"/>
              </a:solidFill>
              <a:prstDash val="solid"/>
              <a:round/>
              <a:headEnd type="none" w="sm" len="sm"/>
              <a:tailEnd type="none" w="sm" len="sm"/>
            </a:ln>
          </p:spPr>
        </p:cxnSp>
        <p:cxnSp>
          <p:nvCxnSpPr>
            <p:cNvPr id="399" name="Google Shape;399;p14"/>
            <p:cNvCxnSpPr/>
            <p:nvPr/>
          </p:nvCxnSpPr>
          <p:spPr>
            <a:xfrm rot="10800000">
              <a:off x="1200" y="3456"/>
              <a:ext cx="96" cy="144"/>
            </a:xfrm>
            <a:prstGeom prst="straightConnector1">
              <a:avLst/>
            </a:prstGeom>
            <a:noFill/>
            <a:ln w="15875" cap="flat" cmpd="sng">
              <a:solidFill>
                <a:schemeClr val="dk1"/>
              </a:solidFill>
              <a:prstDash val="solid"/>
              <a:round/>
              <a:headEnd type="none" w="sm" len="sm"/>
              <a:tailEnd type="none" w="sm" len="sm"/>
            </a:ln>
          </p:spPr>
        </p:cxnSp>
        <p:cxnSp>
          <p:nvCxnSpPr>
            <p:cNvPr id="400" name="Google Shape;400;p14"/>
            <p:cNvCxnSpPr/>
            <p:nvPr/>
          </p:nvCxnSpPr>
          <p:spPr>
            <a:xfrm rot="10800000">
              <a:off x="1488" y="3168"/>
              <a:ext cx="240" cy="144"/>
            </a:xfrm>
            <a:prstGeom prst="straightConnector1">
              <a:avLst/>
            </a:prstGeom>
            <a:noFill/>
            <a:ln w="15875" cap="flat" cmpd="sng">
              <a:solidFill>
                <a:schemeClr val="dk1"/>
              </a:solidFill>
              <a:prstDash val="solid"/>
              <a:round/>
              <a:headEnd type="none" w="sm" len="sm"/>
              <a:tailEnd type="none" w="sm" len="sm"/>
            </a:ln>
          </p:spPr>
        </p:cxnSp>
        <p:cxnSp>
          <p:nvCxnSpPr>
            <p:cNvPr id="401" name="Google Shape;401;p14"/>
            <p:cNvCxnSpPr/>
            <p:nvPr/>
          </p:nvCxnSpPr>
          <p:spPr>
            <a:xfrm rot="10800000" flipH="1">
              <a:off x="1200" y="3168"/>
              <a:ext cx="240" cy="144"/>
            </a:xfrm>
            <a:prstGeom prst="straightConnector1">
              <a:avLst/>
            </a:prstGeom>
            <a:noFill/>
            <a:ln w="15875" cap="flat" cmpd="sng">
              <a:solidFill>
                <a:schemeClr val="dk1"/>
              </a:solidFill>
              <a:prstDash val="solid"/>
              <a:round/>
              <a:headEnd type="none" w="sm" len="sm"/>
              <a:tailEnd type="none" w="sm" len="sm"/>
            </a:ln>
          </p:spPr>
        </p:cxnSp>
      </p:grpSp>
      <p:grpSp>
        <p:nvGrpSpPr>
          <p:cNvPr id="402" name="Google Shape;402;p14"/>
          <p:cNvGrpSpPr/>
          <p:nvPr/>
        </p:nvGrpSpPr>
        <p:grpSpPr>
          <a:xfrm>
            <a:off x="2844800" y="4495800"/>
            <a:ext cx="3251200" cy="1447800"/>
            <a:chOff x="1536" y="2832"/>
            <a:chExt cx="1536" cy="912"/>
          </a:xfrm>
        </p:grpSpPr>
        <p:sp>
          <p:nvSpPr>
            <p:cNvPr id="403" name="Google Shape;403;p14"/>
            <p:cNvSpPr/>
            <p:nvPr/>
          </p:nvSpPr>
          <p:spPr>
            <a:xfrm>
              <a:off x="1536" y="3600"/>
              <a:ext cx="144" cy="144"/>
            </a:xfrm>
            <a:prstGeom prst="ellipse">
              <a:avLst/>
            </a:prstGeom>
            <a:noFill/>
            <a:ln w="15875" cap="flat" cmpd="sng">
              <a:solidFill>
                <a:srgbClr val="66C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04" name="Google Shape;404;p14"/>
            <p:cNvCxnSpPr/>
            <p:nvPr/>
          </p:nvCxnSpPr>
          <p:spPr>
            <a:xfrm rot="10800000" flipH="1">
              <a:off x="1632" y="3456"/>
              <a:ext cx="96" cy="144"/>
            </a:xfrm>
            <a:prstGeom prst="straightConnector1">
              <a:avLst/>
            </a:prstGeom>
            <a:noFill/>
            <a:ln w="15875" cap="flat" cmpd="sng">
              <a:solidFill>
                <a:srgbClr val="66CCFF"/>
              </a:solidFill>
              <a:prstDash val="solid"/>
              <a:round/>
              <a:headEnd type="none" w="sm" len="sm"/>
              <a:tailEnd type="none" w="sm" len="sm"/>
            </a:ln>
          </p:spPr>
        </p:cxnSp>
        <p:sp>
          <p:nvSpPr>
            <p:cNvPr id="405" name="Google Shape;405;p14"/>
            <p:cNvSpPr/>
            <p:nvPr/>
          </p:nvSpPr>
          <p:spPr>
            <a:xfrm>
              <a:off x="1968" y="2832"/>
              <a:ext cx="1104" cy="528"/>
            </a:xfrm>
            <a:prstGeom prst="wedgeRoundRectCallout">
              <a:avLst>
                <a:gd name="adj1" fmla="val -72282"/>
                <a:gd name="adj2" fmla="val 102273"/>
                <a:gd name="adj3" fmla="val 16667"/>
              </a:avLst>
            </a:prstGeom>
            <a:noFill/>
            <a:ln w="15875" cap="flat" cmpd="sng">
              <a:solidFill>
                <a:srgbClr val="66CC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66CCFF"/>
                  </a:solidFill>
                  <a:latin typeface="Calibri"/>
                  <a:ea typeface="Calibri"/>
                  <a:cs typeface="Calibri"/>
                  <a:sym typeface="Calibri"/>
                </a:rPr>
                <a:t>Add a new node here</a:t>
              </a:r>
              <a:endParaRPr sz="1400" b="0" i="0" u="none" strike="noStrike" cap="none">
                <a:solidFill>
                  <a:srgbClr val="000000"/>
                </a:solidFill>
                <a:latin typeface="Arial"/>
                <a:ea typeface="Arial"/>
                <a:cs typeface="Arial"/>
                <a:sym typeface="Arial"/>
              </a:endParaRPr>
            </a:p>
          </p:txBody>
        </p:sp>
      </p:grpSp>
      <p:grpSp>
        <p:nvGrpSpPr>
          <p:cNvPr id="406" name="Google Shape;406;p14"/>
          <p:cNvGrpSpPr/>
          <p:nvPr/>
        </p:nvGrpSpPr>
        <p:grpSpPr>
          <a:xfrm>
            <a:off x="6400800" y="4495800"/>
            <a:ext cx="2438400" cy="1828800"/>
            <a:chOff x="3024" y="2832"/>
            <a:chExt cx="1152" cy="1152"/>
          </a:xfrm>
        </p:grpSpPr>
        <p:grpSp>
          <p:nvGrpSpPr>
            <p:cNvPr id="407" name="Google Shape;407;p14"/>
            <p:cNvGrpSpPr/>
            <p:nvPr/>
          </p:nvGrpSpPr>
          <p:grpSpPr>
            <a:xfrm>
              <a:off x="3984" y="3696"/>
              <a:ext cx="192" cy="288"/>
              <a:chOff x="2592" y="3312"/>
              <a:chExt cx="192" cy="288"/>
            </a:xfrm>
          </p:grpSpPr>
          <p:sp>
            <p:nvSpPr>
              <p:cNvPr id="408" name="Google Shape;408;p14"/>
              <p:cNvSpPr/>
              <p:nvPr/>
            </p:nvSpPr>
            <p:spPr>
              <a:xfrm>
                <a:off x="2592" y="3456"/>
                <a:ext cx="144" cy="144"/>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09" name="Google Shape;409;p14"/>
              <p:cNvCxnSpPr/>
              <p:nvPr/>
            </p:nvCxnSpPr>
            <p:spPr>
              <a:xfrm rot="10800000" flipH="1">
                <a:off x="2688" y="3312"/>
                <a:ext cx="96" cy="144"/>
              </a:xfrm>
              <a:prstGeom prst="straightConnector1">
                <a:avLst/>
              </a:prstGeom>
              <a:noFill/>
              <a:ln w="15875" cap="flat" cmpd="sng">
                <a:solidFill>
                  <a:srgbClr val="7030A0"/>
                </a:solidFill>
                <a:prstDash val="solid"/>
                <a:round/>
                <a:headEnd type="none" w="sm" len="sm"/>
                <a:tailEnd type="none" w="sm" len="sm"/>
              </a:ln>
            </p:spPr>
          </p:cxnSp>
        </p:grpSp>
        <p:sp>
          <p:nvSpPr>
            <p:cNvPr id="410" name="Google Shape;410;p14"/>
            <p:cNvSpPr/>
            <p:nvPr/>
          </p:nvSpPr>
          <p:spPr>
            <a:xfrm>
              <a:off x="3024" y="2832"/>
              <a:ext cx="1104" cy="528"/>
            </a:xfrm>
            <a:prstGeom prst="wedgeRoundRectCallout">
              <a:avLst>
                <a:gd name="adj1" fmla="val 38588"/>
                <a:gd name="adj2" fmla="val 132954"/>
                <a:gd name="adj3"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Calibri"/>
                  <a:ea typeface="Calibri"/>
                  <a:cs typeface="Calibri"/>
                  <a:sym typeface="Calibri"/>
                </a:rPr>
                <a:t>Add a new node here</a:t>
              </a:r>
              <a:endParaRPr sz="1400" b="0" i="0" u="none" strike="noStrike" cap="none">
                <a:solidFill>
                  <a:srgbClr val="7030A0"/>
                </a:solidFill>
                <a:latin typeface="Arial"/>
                <a:ea typeface="Arial"/>
                <a:cs typeface="Arial"/>
                <a:sym typeface="Arial"/>
              </a:endParaRPr>
            </a:p>
          </p:txBody>
        </p:sp>
      </p:grpSp>
      <p:pic>
        <p:nvPicPr>
          <p:cNvPr id="411" name="Google Shape;411;p14"/>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500"/>
                                        <p:tgtEl>
                                          <p:spTgt spid="3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2"/>
                                        </p:tgtEl>
                                        <p:attrNameLst>
                                          <p:attrName>style.visibility</p:attrName>
                                        </p:attrNameLst>
                                      </p:cBhvr>
                                      <p:to>
                                        <p:strVal val="visible"/>
                                      </p:to>
                                    </p:set>
                                    <p:animEffect transition="in" filter="fade">
                                      <p:cBhvr>
                                        <p:cTn id="12" dur="500"/>
                                        <p:tgtEl>
                                          <p:spTgt spid="4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
                                        </p:tgtEl>
                                        <p:attrNameLst>
                                          <p:attrName>style.visibility</p:attrName>
                                        </p:attrNameLst>
                                      </p:cBhvr>
                                      <p:to>
                                        <p:strVal val="visible"/>
                                      </p:to>
                                    </p:set>
                                    <p:animEffect transition="in" filter="fade">
                                      <p:cBhvr>
                                        <p:cTn id="17" dur="500"/>
                                        <p:tgtEl>
                                          <p:spTgt spid="3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6"/>
                                        </p:tgtEl>
                                        <p:attrNameLst>
                                          <p:attrName>style.visibility</p:attrName>
                                        </p:attrNameLst>
                                      </p:cBhvr>
                                      <p:to>
                                        <p:strVal val="visible"/>
                                      </p:to>
                                    </p:set>
                                    <p:animEffect transition="in" filter="fade">
                                      <p:cBhvr>
                                        <p:cTn id="22" dur="5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133"/>
          <p:cNvSpPr/>
          <p:nvPr/>
        </p:nvSpPr>
        <p:spPr>
          <a:xfrm>
            <a:off x="242453" y="187038"/>
            <a:ext cx="10661073" cy="120032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This time we will insert the months into the tree in the order</a:t>
            </a:r>
            <a:endParaRPr sz="14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rgbClr val="000000"/>
              </a:buClr>
              <a:buSzPts val="2000"/>
              <a:buFont typeface="Arial"/>
              <a:buChar char="•"/>
            </a:pPr>
            <a:r>
              <a:rPr lang="en-US" sz="2000" b="0" i="1" u="none" strike="noStrike" cap="none">
                <a:solidFill>
                  <a:srgbClr val="000000"/>
                </a:solidFill>
                <a:latin typeface="Arial"/>
                <a:ea typeface="Arial"/>
                <a:cs typeface="Arial"/>
                <a:sym typeface="Arial"/>
              </a:rPr>
              <a:t>Mar</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May</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Nov</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Aug</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Apr</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Jan</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Dec</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Jul</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Feb</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Jun</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Oct</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Sep</a:t>
            </a:r>
            <a:endParaRPr sz="14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It shows the tree as it grows, and the </a:t>
            </a:r>
            <a:r>
              <a:rPr lang="en-US" sz="2000" b="0" i="0" u="none" strike="noStrike" cap="none">
                <a:solidFill>
                  <a:schemeClr val="lt2"/>
                </a:solidFill>
                <a:latin typeface="Arial"/>
                <a:ea typeface="Arial"/>
                <a:cs typeface="Arial"/>
                <a:sym typeface="Arial"/>
              </a:rPr>
              <a:t>restructuring involved in keeping it balanced</a:t>
            </a: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2650" name="Google Shape;2650;p133"/>
          <p:cNvPicPr preferRelativeResize="0"/>
          <p:nvPr/>
        </p:nvPicPr>
        <p:blipFill rotWithShape="1">
          <a:blip r:embed="rId3">
            <a:alphaModFix/>
          </a:blip>
          <a:srcRect/>
          <a:stretch/>
        </p:blipFill>
        <p:spPr>
          <a:xfrm>
            <a:off x="1708870" y="2132517"/>
            <a:ext cx="8404947" cy="372795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pic>
        <p:nvPicPr>
          <p:cNvPr id="2655" name="Google Shape;2655;p134"/>
          <p:cNvPicPr preferRelativeResize="0"/>
          <p:nvPr/>
        </p:nvPicPr>
        <p:blipFill rotWithShape="1">
          <a:blip r:embed="rId3">
            <a:alphaModFix/>
          </a:blip>
          <a:srcRect/>
          <a:stretch/>
        </p:blipFill>
        <p:spPr>
          <a:xfrm>
            <a:off x="2019732" y="1796329"/>
            <a:ext cx="7830849" cy="4457700"/>
          </a:xfrm>
          <a:prstGeom prst="rect">
            <a:avLst/>
          </a:prstGeom>
          <a:noFill/>
          <a:ln>
            <a:noFill/>
          </a:ln>
        </p:spPr>
      </p:pic>
      <p:pic>
        <p:nvPicPr>
          <p:cNvPr id="2656" name="Google Shape;2656;p134"/>
          <p:cNvPicPr preferRelativeResize="0"/>
          <p:nvPr/>
        </p:nvPicPr>
        <p:blipFill rotWithShape="1">
          <a:blip r:embed="rId4">
            <a:alphaModFix/>
          </a:blip>
          <a:srcRect/>
          <a:stretch/>
        </p:blipFill>
        <p:spPr>
          <a:xfrm>
            <a:off x="368696" y="184223"/>
            <a:ext cx="1269598" cy="1200102"/>
          </a:xfrm>
          <a:prstGeom prst="rect">
            <a:avLst/>
          </a:prstGeom>
          <a:noFill/>
          <a:ln>
            <a:noFill/>
          </a:ln>
        </p:spPr>
      </p:pic>
      <p:sp>
        <p:nvSpPr>
          <p:cNvPr id="2657" name="Google Shape;2657;p134"/>
          <p:cNvSpPr/>
          <p:nvPr/>
        </p:nvSpPr>
        <p:spPr>
          <a:xfrm>
            <a:off x="1638295" y="324690"/>
            <a:ext cx="9855616" cy="120032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This time we will insert the months into the tree in the order</a:t>
            </a:r>
            <a:endParaRPr sz="14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rgbClr val="000000"/>
              </a:buClr>
              <a:buSzPts val="2000"/>
              <a:buFont typeface="Arial"/>
              <a:buChar char="•"/>
            </a:pPr>
            <a:r>
              <a:rPr lang="en-US" sz="2000" b="0" i="1" u="none" strike="noStrike" cap="none">
                <a:solidFill>
                  <a:srgbClr val="000000"/>
                </a:solidFill>
                <a:latin typeface="Arial"/>
                <a:ea typeface="Arial"/>
                <a:cs typeface="Arial"/>
                <a:sym typeface="Arial"/>
              </a:rPr>
              <a:t>Mar</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May</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Nov</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Aug</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Apr</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Jan</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Dec</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Jul</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Feb</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Jun</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Oct</a:t>
            </a:r>
            <a:r>
              <a:rPr lang="en-US" sz="2000" b="0" i="0" u="none" strike="noStrike" cap="none">
                <a:solidFill>
                  <a:srgbClr val="000000"/>
                </a:solidFill>
                <a:latin typeface="Arial"/>
                <a:ea typeface="Arial"/>
                <a:cs typeface="Arial"/>
                <a:sym typeface="Arial"/>
              </a:rPr>
              <a:t>, </a:t>
            </a:r>
            <a:r>
              <a:rPr lang="en-US" sz="2000" b="0" i="1" u="none" strike="noStrike" cap="none">
                <a:solidFill>
                  <a:srgbClr val="000000"/>
                </a:solidFill>
                <a:latin typeface="Arial"/>
                <a:ea typeface="Arial"/>
                <a:cs typeface="Arial"/>
                <a:sym typeface="Arial"/>
              </a:rPr>
              <a:t>Sep</a:t>
            </a:r>
            <a:endParaRPr sz="14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It shows the tree as it grows, and the </a:t>
            </a:r>
            <a:r>
              <a:rPr lang="en-US" sz="2000" b="0" i="0" u="none" strike="noStrike" cap="none">
                <a:solidFill>
                  <a:schemeClr val="lt2"/>
                </a:solidFill>
                <a:latin typeface="Arial"/>
                <a:ea typeface="Arial"/>
                <a:cs typeface="Arial"/>
                <a:sym typeface="Arial"/>
              </a:rPr>
              <a:t>restructuring involved in keeping it balanced</a:t>
            </a: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135"/>
          <p:cNvSpPr txBox="1">
            <a:spLocks noGrp="1"/>
          </p:cNvSpPr>
          <p:nvPr>
            <p:ph type="title"/>
          </p:nvPr>
        </p:nvSpPr>
        <p:spPr>
          <a:xfrm>
            <a:off x="196735" y="52281"/>
            <a:ext cx="10058400" cy="78612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400"/>
              <a:t>Rebalancing rotations (cont’d)</a:t>
            </a:r>
            <a:endParaRPr sz="4400"/>
          </a:p>
        </p:txBody>
      </p:sp>
      <p:pic>
        <p:nvPicPr>
          <p:cNvPr id="2664" name="Google Shape;2664;p135" descr="-Figure 10"/>
          <p:cNvPicPr preferRelativeResize="0"/>
          <p:nvPr/>
        </p:nvPicPr>
        <p:blipFill rotWithShape="1">
          <a:blip r:embed="rId3">
            <a:alphaModFix/>
          </a:blip>
          <a:srcRect t="48560"/>
          <a:stretch/>
        </p:blipFill>
        <p:spPr>
          <a:xfrm>
            <a:off x="418407" y="991466"/>
            <a:ext cx="8780463" cy="2663825"/>
          </a:xfrm>
          <a:prstGeom prst="rect">
            <a:avLst/>
          </a:prstGeom>
          <a:noFill/>
          <a:ln>
            <a:noFill/>
          </a:ln>
        </p:spPr>
      </p:pic>
      <p:pic>
        <p:nvPicPr>
          <p:cNvPr id="2665" name="Google Shape;2665;p135" descr="-Figure 10"/>
          <p:cNvPicPr preferRelativeResize="0"/>
          <p:nvPr/>
        </p:nvPicPr>
        <p:blipFill rotWithShape="1">
          <a:blip r:embed="rId4">
            <a:alphaModFix/>
          </a:blip>
          <a:srcRect b="68822"/>
          <a:stretch/>
        </p:blipFill>
        <p:spPr>
          <a:xfrm>
            <a:off x="4147850" y="3808352"/>
            <a:ext cx="7788275" cy="2349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pic>
        <p:nvPicPr>
          <p:cNvPr id="2670" name="Google Shape;2670;p136"/>
          <p:cNvPicPr preferRelativeResize="0"/>
          <p:nvPr/>
        </p:nvPicPr>
        <p:blipFill rotWithShape="1">
          <a:blip r:embed="rId3">
            <a:alphaModFix/>
          </a:blip>
          <a:srcRect/>
          <a:stretch/>
        </p:blipFill>
        <p:spPr>
          <a:xfrm>
            <a:off x="1200150" y="1476807"/>
            <a:ext cx="10022032" cy="4486275"/>
          </a:xfrm>
          <a:prstGeom prst="rect">
            <a:avLst/>
          </a:prstGeom>
          <a:noFill/>
          <a:ln>
            <a:noFill/>
          </a:ln>
        </p:spPr>
      </p:pic>
      <p:pic>
        <p:nvPicPr>
          <p:cNvPr id="2671" name="Google Shape;2671;p136"/>
          <p:cNvPicPr preferRelativeResize="0"/>
          <p:nvPr/>
        </p:nvPicPr>
        <p:blipFill rotWithShape="1">
          <a:blip r:embed="rId4">
            <a:alphaModFix/>
          </a:blip>
          <a:srcRect/>
          <a:stretch/>
        </p:blipFill>
        <p:spPr>
          <a:xfrm>
            <a:off x="368696" y="198078"/>
            <a:ext cx="1269598" cy="120010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sp>
        <p:nvSpPr>
          <p:cNvPr id="2676" name="Google Shape;2676;p137"/>
          <p:cNvSpPr txBox="1">
            <a:spLocks noGrp="1"/>
          </p:cNvSpPr>
          <p:nvPr>
            <p:ph type="title"/>
          </p:nvPr>
        </p:nvSpPr>
        <p:spPr>
          <a:xfrm>
            <a:off x="1014153" y="623455"/>
            <a:ext cx="10058400" cy="748146"/>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a:t>Case 4: RL(Left of Right)</a:t>
            </a:r>
            <a:endParaRPr/>
          </a:p>
        </p:txBody>
      </p:sp>
      <p:pic>
        <p:nvPicPr>
          <p:cNvPr id="2677" name="Google Shape;2677;p137"/>
          <p:cNvPicPr preferRelativeResize="0">
            <a:picLocks noGrp="1"/>
          </p:cNvPicPr>
          <p:nvPr>
            <p:ph type="body" idx="1"/>
          </p:nvPr>
        </p:nvPicPr>
        <p:blipFill rotWithShape="1">
          <a:blip r:embed="rId3">
            <a:alphaModFix/>
          </a:blip>
          <a:srcRect/>
          <a:stretch/>
        </p:blipFill>
        <p:spPr>
          <a:xfrm>
            <a:off x="1939636" y="1995055"/>
            <a:ext cx="7647709" cy="31337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81"/>
        <p:cNvGrpSpPr/>
        <p:nvPr/>
      </p:nvGrpSpPr>
      <p:grpSpPr>
        <a:xfrm>
          <a:off x="0" y="0"/>
          <a:ext cx="0" cy="0"/>
          <a:chOff x="0" y="0"/>
          <a:chExt cx="0" cy="0"/>
        </a:xfrm>
      </p:grpSpPr>
      <p:sp>
        <p:nvSpPr>
          <p:cNvPr id="2682" name="Google Shape;2682;p138"/>
          <p:cNvSpPr txBox="1">
            <a:spLocks noGrp="1"/>
          </p:cNvSpPr>
          <p:nvPr>
            <p:ph type="title"/>
          </p:nvPr>
        </p:nvSpPr>
        <p:spPr>
          <a:xfrm>
            <a:off x="1066800" y="706582"/>
            <a:ext cx="10058400" cy="67056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11111"/>
              <a:buFont typeface="Calibri"/>
              <a:buNone/>
            </a:pPr>
            <a:r>
              <a:rPr lang="en-US" b="1"/>
              <a:t>Case 4: RL (Left of Right)</a:t>
            </a:r>
            <a:endParaRPr/>
          </a:p>
        </p:txBody>
      </p:sp>
      <p:pic>
        <p:nvPicPr>
          <p:cNvPr id="2683" name="Google Shape;2683;p138"/>
          <p:cNvPicPr preferRelativeResize="0">
            <a:picLocks noGrp="1"/>
          </p:cNvPicPr>
          <p:nvPr>
            <p:ph type="body" idx="1"/>
          </p:nvPr>
        </p:nvPicPr>
        <p:blipFill rotWithShape="1">
          <a:blip r:embed="rId3">
            <a:alphaModFix/>
          </a:blip>
          <a:srcRect/>
          <a:stretch/>
        </p:blipFill>
        <p:spPr>
          <a:xfrm>
            <a:off x="3109913" y="2282031"/>
            <a:ext cx="6879214" cy="31623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pic>
        <p:nvPicPr>
          <p:cNvPr id="2688" name="Google Shape;2688;p139"/>
          <p:cNvPicPr preferRelativeResize="0"/>
          <p:nvPr/>
        </p:nvPicPr>
        <p:blipFill rotWithShape="1">
          <a:blip r:embed="rId3">
            <a:alphaModFix/>
          </a:blip>
          <a:srcRect/>
          <a:stretch/>
        </p:blipFill>
        <p:spPr>
          <a:xfrm>
            <a:off x="1410565" y="624320"/>
            <a:ext cx="9686925" cy="49720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140"/>
          <p:cNvSpPr txBox="1">
            <a:spLocks noGrp="1"/>
          </p:cNvSpPr>
          <p:nvPr>
            <p:ph type="title"/>
          </p:nvPr>
        </p:nvSpPr>
        <p:spPr>
          <a:xfrm>
            <a:off x="847899" y="249383"/>
            <a:ext cx="10058400" cy="80910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a:t> Case 3: LR (Left of Right )</a:t>
            </a:r>
            <a:endParaRPr b="1"/>
          </a:p>
        </p:txBody>
      </p:sp>
      <p:pic>
        <p:nvPicPr>
          <p:cNvPr id="2695" name="Google Shape;2695;p140" descr="-Figure 10"/>
          <p:cNvPicPr preferRelativeResize="0">
            <a:picLocks noGrp="1"/>
          </p:cNvPicPr>
          <p:nvPr>
            <p:ph type="body" idx="1"/>
          </p:nvPr>
        </p:nvPicPr>
        <p:blipFill rotWithShape="1">
          <a:blip r:embed="rId3">
            <a:alphaModFix/>
          </a:blip>
          <a:srcRect t="1880" b="16666"/>
          <a:stretch/>
        </p:blipFill>
        <p:spPr>
          <a:xfrm>
            <a:off x="847899" y="1184564"/>
            <a:ext cx="7210425" cy="2180419"/>
          </a:xfrm>
          <a:prstGeom prst="rect">
            <a:avLst/>
          </a:prstGeom>
          <a:noFill/>
          <a:ln>
            <a:noFill/>
          </a:ln>
        </p:spPr>
      </p:pic>
      <p:pic>
        <p:nvPicPr>
          <p:cNvPr id="2696" name="Google Shape;2696;p140" descr="-Figure 10"/>
          <p:cNvPicPr preferRelativeResize="0"/>
          <p:nvPr/>
        </p:nvPicPr>
        <p:blipFill rotWithShape="1">
          <a:blip r:embed="rId4">
            <a:alphaModFix/>
          </a:blip>
          <a:srcRect t="52621" b="7898"/>
          <a:stretch/>
        </p:blipFill>
        <p:spPr>
          <a:xfrm>
            <a:off x="3948545" y="3364983"/>
            <a:ext cx="7966364" cy="28797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141"/>
          <p:cNvSpPr txBox="1">
            <a:spLocks noGrp="1"/>
          </p:cNvSpPr>
          <p:nvPr>
            <p:ph type="title"/>
          </p:nvPr>
        </p:nvSpPr>
        <p:spPr>
          <a:xfrm>
            <a:off x="723207" y="202582"/>
            <a:ext cx="10058400" cy="54586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11111"/>
              <a:buFont typeface="Calibri"/>
              <a:buNone/>
            </a:pPr>
            <a:r>
              <a:rPr lang="en-US"/>
              <a:t>AVL Trees</a:t>
            </a:r>
            <a:endParaRPr/>
          </a:p>
        </p:txBody>
      </p:sp>
      <p:pic>
        <p:nvPicPr>
          <p:cNvPr id="2703" name="Google Shape;2703;p141" descr="-Figure 10"/>
          <p:cNvPicPr preferRelativeResize="0"/>
          <p:nvPr/>
        </p:nvPicPr>
        <p:blipFill rotWithShape="1">
          <a:blip r:embed="rId3">
            <a:alphaModFix/>
          </a:blip>
          <a:srcRect t="52489"/>
          <a:stretch/>
        </p:blipFill>
        <p:spPr>
          <a:xfrm>
            <a:off x="1009650" y="1033464"/>
            <a:ext cx="8853488" cy="2606675"/>
          </a:xfrm>
          <a:prstGeom prst="rect">
            <a:avLst/>
          </a:prstGeom>
          <a:noFill/>
          <a:ln>
            <a:noFill/>
          </a:ln>
        </p:spPr>
      </p:pic>
      <p:pic>
        <p:nvPicPr>
          <p:cNvPr id="2704" name="Google Shape;2704;p141" descr="-Figure 10"/>
          <p:cNvPicPr preferRelativeResize="0"/>
          <p:nvPr/>
        </p:nvPicPr>
        <p:blipFill rotWithShape="1">
          <a:blip r:embed="rId4">
            <a:alphaModFix/>
          </a:blip>
          <a:srcRect l="12982" r="11076" b="68883"/>
          <a:stretch/>
        </p:blipFill>
        <p:spPr>
          <a:xfrm>
            <a:off x="1376363" y="3930226"/>
            <a:ext cx="5362575" cy="2294903"/>
          </a:xfrm>
          <a:prstGeom prst="rect">
            <a:avLst/>
          </a:prstGeom>
          <a:noFill/>
          <a:ln>
            <a:noFill/>
          </a:ln>
        </p:spPr>
      </p:pic>
      <p:pic>
        <p:nvPicPr>
          <p:cNvPr id="2705" name="Google Shape;2705;p141" descr="-Figure 10"/>
          <p:cNvPicPr preferRelativeResize="0"/>
          <p:nvPr/>
        </p:nvPicPr>
        <p:blipFill rotWithShape="1">
          <a:blip r:embed="rId4">
            <a:alphaModFix/>
          </a:blip>
          <a:srcRect l="23559" t="32437" r="24962" b="36404"/>
          <a:stretch/>
        </p:blipFill>
        <p:spPr>
          <a:xfrm>
            <a:off x="6738938" y="3925152"/>
            <a:ext cx="3657600" cy="229997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709"/>
        <p:cNvGrpSpPr/>
        <p:nvPr/>
      </p:nvGrpSpPr>
      <p:grpSpPr>
        <a:xfrm>
          <a:off x="0" y="0"/>
          <a:ext cx="0" cy="0"/>
          <a:chOff x="0" y="0"/>
          <a:chExt cx="0" cy="0"/>
        </a:xfrm>
      </p:grpSpPr>
      <p:pic>
        <p:nvPicPr>
          <p:cNvPr id="2710" name="Google Shape;2710;p142"/>
          <p:cNvPicPr preferRelativeResize="0"/>
          <p:nvPr/>
        </p:nvPicPr>
        <p:blipFill rotWithShape="1">
          <a:blip r:embed="rId3">
            <a:alphaModFix/>
          </a:blip>
          <a:srcRect/>
          <a:stretch/>
        </p:blipFill>
        <p:spPr>
          <a:xfrm>
            <a:off x="1133475" y="571933"/>
            <a:ext cx="9964016" cy="5076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5"/>
          <p:cNvSpPr txBox="1">
            <a:spLocks noGrp="1"/>
          </p:cNvSpPr>
          <p:nvPr>
            <p:ph type="title"/>
          </p:nvPr>
        </p:nvSpPr>
        <p:spPr>
          <a:xfrm>
            <a:off x="1295241"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Constructing a (max)heap                   </a:t>
            </a:r>
            <a:r>
              <a:rPr lang="en-US" sz="2000"/>
              <a:t>contd…</a:t>
            </a:r>
            <a:endParaRPr sz="2000"/>
          </a:p>
        </p:txBody>
      </p:sp>
      <p:sp>
        <p:nvSpPr>
          <p:cNvPr id="417" name="Google Shape;417;p15"/>
          <p:cNvSpPr txBox="1">
            <a:spLocks noGrp="1"/>
          </p:cNvSpPr>
          <p:nvPr>
            <p:ph type="body" idx="1"/>
          </p:nvPr>
        </p:nvSpPr>
        <p:spPr>
          <a:xfrm>
            <a:off x="862819" y="1739705"/>
            <a:ext cx="10972800" cy="4906963"/>
          </a:xfrm>
          <a:prstGeom prst="rect">
            <a:avLst/>
          </a:prstGeom>
          <a:noFill/>
          <a:ln>
            <a:noFill/>
          </a:ln>
        </p:spPr>
        <p:txBody>
          <a:bodyPr spcFirstLastPara="1" wrap="square" lIns="0" tIns="45700" rIns="0" bIns="45700" anchor="t" anchorCtr="0">
            <a:normAutofit/>
          </a:bodyPr>
          <a:lstStyle/>
          <a:p>
            <a:pPr marL="281940" lvl="0" indent="-281940" algn="l" rtl="0">
              <a:lnSpc>
                <a:spcPct val="90000"/>
              </a:lnSpc>
              <a:spcBef>
                <a:spcPts val="0"/>
              </a:spcBef>
              <a:spcAft>
                <a:spcPts val="0"/>
              </a:spcAft>
              <a:buSzPts val="2400"/>
              <a:buFont typeface="Noto Sans Symbols"/>
              <a:buChar char="❖"/>
            </a:pPr>
            <a:r>
              <a:rPr lang="en-US" sz="2400"/>
              <a:t>Each time we add a node, we may destroy the heap property of its parent node</a:t>
            </a:r>
            <a:endParaRPr/>
          </a:p>
          <a:p>
            <a:pPr marL="281940" lvl="0" indent="-281940" algn="l" rtl="0">
              <a:lnSpc>
                <a:spcPct val="90000"/>
              </a:lnSpc>
              <a:spcBef>
                <a:spcPts val="1400"/>
              </a:spcBef>
              <a:spcAft>
                <a:spcPts val="0"/>
              </a:spcAft>
              <a:buSzPts val="2400"/>
              <a:buFont typeface="Noto Sans Symbols"/>
              <a:buChar char="❖"/>
            </a:pPr>
            <a:r>
              <a:rPr lang="en-US" sz="2400"/>
              <a:t>To fix this, we shift up</a:t>
            </a:r>
            <a:endParaRPr/>
          </a:p>
          <a:p>
            <a:pPr marL="281940" lvl="0" indent="-281940" algn="l" rtl="0">
              <a:lnSpc>
                <a:spcPct val="90000"/>
              </a:lnSpc>
              <a:spcBef>
                <a:spcPts val="1400"/>
              </a:spcBef>
              <a:spcAft>
                <a:spcPts val="0"/>
              </a:spcAft>
              <a:buSzPts val="2400"/>
              <a:buFont typeface="Noto Sans Symbols"/>
              <a:buChar char="❖"/>
            </a:pPr>
            <a:r>
              <a:rPr lang="en-US" sz="2400"/>
              <a:t>But each time we shift up, the value of the topmost node in the shift may increase, and this may destroy the heap property of </a:t>
            </a:r>
            <a:r>
              <a:rPr lang="en-US" sz="2400" i="1"/>
              <a:t>its</a:t>
            </a:r>
            <a:r>
              <a:rPr lang="en-US" sz="2400"/>
              <a:t> parent node</a:t>
            </a:r>
            <a:endParaRPr/>
          </a:p>
          <a:p>
            <a:pPr marL="281940" lvl="0" indent="-281940" algn="l" rtl="0">
              <a:lnSpc>
                <a:spcPct val="90000"/>
              </a:lnSpc>
              <a:spcBef>
                <a:spcPts val="1400"/>
              </a:spcBef>
              <a:spcAft>
                <a:spcPts val="0"/>
              </a:spcAft>
              <a:buSzPts val="2400"/>
              <a:buFont typeface="Noto Sans Symbols"/>
              <a:buChar char="❖"/>
            </a:pPr>
            <a:r>
              <a:rPr lang="en-US" sz="2400"/>
              <a:t>We repeat the shifting up process, moving up in the tree, until either</a:t>
            </a:r>
            <a:endParaRPr/>
          </a:p>
          <a:p>
            <a:pPr marL="739140" lvl="1" indent="-342900" algn="l" rtl="0">
              <a:lnSpc>
                <a:spcPct val="90000"/>
              </a:lnSpc>
              <a:spcBef>
                <a:spcPts val="1400"/>
              </a:spcBef>
              <a:spcAft>
                <a:spcPts val="0"/>
              </a:spcAft>
              <a:buSzPts val="2400"/>
              <a:buFont typeface="Noto Sans Symbols"/>
              <a:buChar char="❖"/>
            </a:pPr>
            <a:r>
              <a:rPr lang="en-US" sz="2200"/>
              <a:t>We reach nodes whose values don’t need to be swapped (because the parent is </a:t>
            </a:r>
            <a:r>
              <a:rPr lang="en-US" sz="2200" i="1"/>
              <a:t>still</a:t>
            </a:r>
            <a:r>
              <a:rPr lang="en-US" sz="2200"/>
              <a:t> larger than both children), or</a:t>
            </a:r>
            <a:endParaRPr/>
          </a:p>
          <a:p>
            <a:pPr marL="739140" lvl="1" indent="-342900" algn="l" rtl="0">
              <a:lnSpc>
                <a:spcPct val="90000"/>
              </a:lnSpc>
              <a:spcBef>
                <a:spcPts val="1400"/>
              </a:spcBef>
              <a:spcAft>
                <a:spcPts val="0"/>
              </a:spcAft>
              <a:buSzPts val="2400"/>
              <a:buFont typeface="Noto Sans Symbols"/>
              <a:buChar char="❖"/>
            </a:pPr>
            <a:r>
              <a:rPr lang="en-US" sz="2200"/>
              <a:t>We reach the root</a:t>
            </a:r>
            <a:endParaRPr sz="2200"/>
          </a:p>
        </p:txBody>
      </p:sp>
      <p:pic>
        <p:nvPicPr>
          <p:cNvPr id="418" name="Google Shape;418;p15"/>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143"/>
          <p:cNvSpPr txBox="1">
            <a:spLocks noGrp="1"/>
          </p:cNvSpPr>
          <p:nvPr>
            <p:ph type="body" idx="1"/>
          </p:nvPr>
        </p:nvSpPr>
        <p:spPr>
          <a:xfrm>
            <a:off x="209863" y="1845733"/>
            <a:ext cx="4470292" cy="4308969"/>
          </a:xfrm>
          <a:prstGeom prst="rect">
            <a:avLst/>
          </a:prstGeom>
          <a:noFill/>
          <a:ln>
            <a:noFill/>
          </a:ln>
        </p:spPr>
        <p:txBody>
          <a:bodyPr spcFirstLastPara="1" wrap="square" lIns="0" tIns="45700" rIns="0" bIns="45700" anchor="t" anchorCtr="0">
            <a:normAutofit lnSpcReduction="10000"/>
          </a:bodyPr>
          <a:lstStyle/>
          <a:p>
            <a:pPr marL="457200" lvl="0" indent="-342900" algn="l" rtl="0">
              <a:lnSpc>
                <a:spcPct val="90000"/>
              </a:lnSpc>
              <a:spcBef>
                <a:spcPts val="1200"/>
              </a:spcBef>
              <a:spcAft>
                <a:spcPts val="0"/>
              </a:spcAft>
              <a:buSzPts val="1800"/>
              <a:buChar char=" "/>
            </a:pPr>
            <a:r>
              <a:rPr lang="en-US" sz="2800"/>
              <a:t>class avl_node</a:t>
            </a:r>
            <a:endParaRPr sz="2800"/>
          </a:p>
          <a:p>
            <a:pPr marL="457200" lvl="0" indent="-342900" algn="l" rtl="0">
              <a:lnSpc>
                <a:spcPct val="90000"/>
              </a:lnSpc>
              <a:spcBef>
                <a:spcPts val="1200"/>
              </a:spcBef>
              <a:spcAft>
                <a:spcPts val="0"/>
              </a:spcAft>
              <a:buSzPts val="1800"/>
              <a:buChar char=" "/>
            </a:pPr>
            <a:r>
              <a:rPr lang="en-US" sz="2800"/>
              <a:t>{</a:t>
            </a:r>
            <a:endParaRPr/>
          </a:p>
          <a:p>
            <a:pPr marL="457200" lvl="0" indent="-342900" algn="l" rtl="0">
              <a:lnSpc>
                <a:spcPct val="90000"/>
              </a:lnSpc>
              <a:spcBef>
                <a:spcPts val="1200"/>
              </a:spcBef>
              <a:spcAft>
                <a:spcPts val="0"/>
              </a:spcAft>
              <a:buSzPts val="1800"/>
              <a:buChar char=" "/>
            </a:pPr>
            <a:r>
              <a:rPr lang="en-US" sz="2800"/>
              <a:t>    </a:t>
            </a:r>
            <a:r>
              <a:rPr lang="en-US" sz="2800" strike="sngStrike"/>
              <a:t>int value;</a:t>
            </a:r>
            <a:endParaRPr/>
          </a:p>
          <a:p>
            <a:pPr marL="114300" lvl="0" indent="0" algn="l" rtl="0">
              <a:lnSpc>
                <a:spcPct val="90000"/>
              </a:lnSpc>
              <a:spcBef>
                <a:spcPts val="1200"/>
              </a:spcBef>
              <a:spcAft>
                <a:spcPts val="0"/>
              </a:spcAft>
              <a:buSzPts val="1800"/>
              <a:buNone/>
            </a:pPr>
            <a:r>
              <a:rPr lang="en-US" sz="2800"/>
              <a:t>	string word, meaning;</a:t>
            </a:r>
            <a:endParaRPr sz="2800"/>
          </a:p>
          <a:p>
            <a:pPr marL="457200" lvl="0" indent="-342900" algn="l" rtl="0">
              <a:lnSpc>
                <a:spcPct val="90000"/>
              </a:lnSpc>
              <a:spcBef>
                <a:spcPts val="1200"/>
              </a:spcBef>
              <a:spcAft>
                <a:spcPts val="0"/>
              </a:spcAft>
              <a:buSzPts val="1800"/>
              <a:buChar char=" "/>
            </a:pPr>
            <a:r>
              <a:rPr lang="en-US" sz="2800"/>
              <a:t>    avl_node *left, *right;</a:t>
            </a:r>
            <a:endParaRPr/>
          </a:p>
          <a:p>
            <a:pPr marL="114300" lvl="0" indent="0" algn="l" rtl="0">
              <a:lnSpc>
                <a:spcPct val="90000"/>
              </a:lnSpc>
              <a:spcBef>
                <a:spcPts val="1200"/>
              </a:spcBef>
              <a:spcAft>
                <a:spcPts val="0"/>
              </a:spcAft>
              <a:buSzPts val="1800"/>
              <a:buNone/>
            </a:pPr>
            <a:r>
              <a:rPr lang="en-US" sz="2800"/>
              <a:t>	public:</a:t>
            </a:r>
            <a:endParaRPr/>
          </a:p>
          <a:p>
            <a:pPr marL="114300" lvl="0" indent="0" algn="l" rtl="0">
              <a:lnSpc>
                <a:spcPct val="90000"/>
              </a:lnSpc>
              <a:spcBef>
                <a:spcPts val="1200"/>
              </a:spcBef>
              <a:spcAft>
                <a:spcPts val="0"/>
              </a:spcAft>
              <a:buSzPts val="1800"/>
              <a:buNone/>
            </a:pPr>
            <a:r>
              <a:rPr lang="en-US" sz="2800"/>
              <a:t>	friend class avlTree;</a:t>
            </a:r>
            <a:endParaRPr sz="2600"/>
          </a:p>
          <a:p>
            <a:pPr marL="457200" lvl="0" indent="-342900" algn="l" rtl="0">
              <a:lnSpc>
                <a:spcPct val="90000"/>
              </a:lnSpc>
              <a:spcBef>
                <a:spcPts val="1200"/>
              </a:spcBef>
              <a:spcAft>
                <a:spcPts val="0"/>
              </a:spcAft>
              <a:buSzPts val="1800"/>
              <a:buChar char=" "/>
            </a:pPr>
            <a:r>
              <a:rPr lang="en-US" sz="2800"/>
              <a:t>};</a:t>
            </a:r>
            <a:endParaRPr/>
          </a:p>
        </p:txBody>
      </p:sp>
      <p:sp>
        <p:nvSpPr>
          <p:cNvPr id="2716" name="Google Shape;2716;p143"/>
          <p:cNvSpPr txBox="1"/>
          <p:nvPr/>
        </p:nvSpPr>
        <p:spPr>
          <a:xfrm>
            <a:off x="5459104" y="313898"/>
            <a:ext cx="5558665" cy="68634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class avlTree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avl_node *root;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public:</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int height(avl_node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int diff(avl_node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avl_node *rr_rotation(avl_node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avl_node *ll_rotation(avl_node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avl_node *lr_rotation(avl_node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avl_node *rl_rotation(avl_node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avl_node* balance(avl_node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avl_node* insert();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avl_node* insert(avl_node *, 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void display(avl_node *, int);</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void inorder(avl_node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void preorder(avl_node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void postorder(avl_node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avlTree()</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root = NULL;</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717" name="Google Shape;2717;p143"/>
          <p:cNvSpPr txBox="1"/>
          <p:nvPr/>
        </p:nvSpPr>
        <p:spPr>
          <a:xfrm>
            <a:off x="709449" y="849926"/>
            <a:ext cx="433551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Node Structure for AVL Tree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pic>
        <p:nvPicPr>
          <p:cNvPr id="2722" name="Google Shape;2722;p144"/>
          <p:cNvPicPr preferRelativeResize="0"/>
          <p:nvPr/>
        </p:nvPicPr>
        <p:blipFill rotWithShape="1">
          <a:blip r:embed="rId3">
            <a:alphaModFix/>
          </a:blip>
          <a:srcRect l="55832"/>
          <a:stretch/>
        </p:blipFill>
        <p:spPr>
          <a:xfrm>
            <a:off x="9006348" y="1005258"/>
            <a:ext cx="2782796" cy="2842324"/>
          </a:xfrm>
          <a:prstGeom prst="rect">
            <a:avLst/>
          </a:prstGeom>
          <a:noFill/>
          <a:ln>
            <a:noFill/>
          </a:ln>
        </p:spPr>
      </p:pic>
      <p:sp>
        <p:nvSpPr>
          <p:cNvPr id="2723" name="Google Shape;2723;p144"/>
          <p:cNvSpPr txBox="1">
            <a:spLocks noGrp="1"/>
          </p:cNvSpPr>
          <p:nvPr>
            <p:ph type="body" idx="1"/>
          </p:nvPr>
        </p:nvSpPr>
        <p:spPr>
          <a:xfrm>
            <a:off x="438519" y="1845734"/>
            <a:ext cx="10058400" cy="4023360"/>
          </a:xfrm>
          <a:prstGeom prst="rect">
            <a:avLst/>
          </a:prstGeom>
          <a:noFill/>
          <a:ln>
            <a:noFill/>
          </a:ln>
        </p:spPr>
        <p:txBody>
          <a:bodyPr spcFirstLastPara="1" wrap="square" lIns="0" tIns="45700" rIns="0" bIns="45700" anchor="t" anchorCtr="0">
            <a:normAutofit lnSpcReduction="10000"/>
          </a:bodyPr>
          <a:lstStyle/>
          <a:p>
            <a:pPr marL="457200" lvl="0" indent="-342900" algn="l" rtl="0">
              <a:lnSpc>
                <a:spcPct val="90000"/>
              </a:lnSpc>
              <a:spcBef>
                <a:spcPts val="1200"/>
              </a:spcBef>
              <a:spcAft>
                <a:spcPts val="0"/>
              </a:spcAft>
              <a:buSzPts val="1800"/>
              <a:buChar char=" "/>
            </a:pPr>
            <a:r>
              <a:rPr lang="en-US" sz="3200"/>
              <a:t>avl_node* avlTree:: LL_rotation (avl_node *parent)</a:t>
            </a:r>
            <a:endParaRPr/>
          </a:p>
          <a:p>
            <a:pPr marL="457200" lvl="0" indent="-342900" algn="l" rtl="0">
              <a:lnSpc>
                <a:spcPct val="90000"/>
              </a:lnSpc>
              <a:spcBef>
                <a:spcPts val="1200"/>
              </a:spcBef>
              <a:spcAft>
                <a:spcPts val="0"/>
              </a:spcAft>
              <a:buSzPts val="1800"/>
              <a:buChar char=" "/>
            </a:pPr>
            <a:r>
              <a:rPr lang="en-US" sz="3200"/>
              <a:t>{</a:t>
            </a:r>
            <a:endParaRPr/>
          </a:p>
          <a:p>
            <a:pPr marL="201168" lvl="1" indent="0" algn="l" rtl="0">
              <a:lnSpc>
                <a:spcPct val="90000"/>
              </a:lnSpc>
              <a:spcBef>
                <a:spcPts val="200"/>
              </a:spcBef>
              <a:spcAft>
                <a:spcPts val="0"/>
              </a:spcAft>
              <a:buSzPts val="1800"/>
              <a:buNone/>
            </a:pPr>
            <a:r>
              <a:rPr lang="en-US" sz="3200"/>
              <a:t>   	avl_node * temp = parent-&gt;left;</a:t>
            </a:r>
            <a:endParaRPr/>
          </a:p>
          <a:p>
            <a:pPr marL="457200" lvl="0" indent="-342900" algn="l" rtl="0">
              <a:lnSpc>
                <a:spcPct val="90000"/>
              </a:lnSpc>
              <a:spcBef>
                <a:spcPts val="1200"/>
              </a:spcBef>
              <a:spcAft>
                <a:spcPts val="0"/>
              </a:spcAft>
              <a:buSzPts val="1800"/>
              <a:buChar char=" "/>
            </a:pPr>
            <a:r>
              <a:rPr lang="en-US" sz="3200"/>
              <a:t>    	parent-&gt;left = temp-&gt;right;</a:t>
            </a:r>
            <a:endParaRPr/>
          </a:p>
          <a:p>
            <a:pPr marL="114300" lvl="0" indent="0" algn="l" rtl="0">
              <a:lnSpc>
                <a:spcPct val="90000"/>
              </a:lnSpc>
              <a:spcBef>
                <a:spcPts val="1200"/>
              </a:spcBef>
              <a:spcAft>
                <a:spcPts val="0"/>
              </a:spcAft>
              <a:buSzPts val="1800"/>
              <a:buNone/>
            </a:pPr>
            <a:r>
              <a:rPr lang="en-US" sz="3200"/>
              <a:t>    	temp-&gt;right = parent;</a:t>
            </a:r>
            <a:endParaRPr/>
          </a:p>
          <a:p>
            <a:pPr marL="457200" lvl="0" indent="-342900" algn="l" rtl="0">
              <a:lnSpc>
                <a:spcPct val="90000"/>
              </a:lnSpc>
              <a:spcBef>
                <a:spcPts val="1200"/>
              </a:spcBef>
              <a:spcAft>
                <a:spcPts val="0"/>
              </a:spcAft>
              <a:buSzPts val="1800"/>
              <a:buChar char=" "/>
            </a:pPr>
            <a:r>
              <a:rPr lang="en-US" sz="3200"/>
              <a:t>    	return temp;</a:t>
            </a:r>
            <a:endParaRPr/>
          </a:p>
          <a:p>
            <a:pPr marL="457200" lvl="0" indent="-342900" algn="l" rtl="0">
              <a:lnSpc>
                <a:spcPct val="90000"/>
              </a:lnSpc>
              <a:spcBef>
                <a:spcPts val="1200"/>
              </a:spcBef>
              <a:spcAft>
                <a:spcPts val="0"/>
              </a:spcAft>
              <a:buSzPts val="1800"/>
              <a:buChar char=" "/>
            </a:pPr>
            <a:r>
              <a:rPr lang="en-US" sz="3200"/>
              <a:t>}</a:t>
            </a:r>
            <a:endParaRPr/>
          </a:p>
        </p:txBody>
      </p:sp>
      <p:sp>
        <p:nvSpPr>
          <p:cNvPr id="2724" name="Google Shape;2724;p144"/>
          <p:cNvSpPr txBox="1"/>
          <p:nvPr/>
        </p:nvSpPr>
        <p:spPr>
          <a:xfrm>
            <a:off x="1419366" y="873457"/>
            <a:ext cx="337877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Arial"/>
                <a:ea typeface="Arial"/>
                <a:cs typeface="Arial"/>
                <a:sym typeface="Arial"/>
              </a:rPr>
              <a:t>LL Rotation</a:t>
            </a:r>
            <a:endParaRPr sz="1400" b="0" i="0" u="none" strike="noStrike" cap="none">
              <a:solidFill>
                <a:srgbClr val="000000"/>
              </a:solidFill>
              <a:latin typeface="Arial"/>
              <a:ea typeface="Arial"/>
              <a:cs typeface="Arial"/>
              <a:sym typeface="Arial"/>
            </a:endParaRPr>
          </a:p>
        </p:txBody>
      </p:sp>
      <p:pic>
        <p:nvPicPr>
          <p:cNvPr id="2725" name="Google Shape;2725;p144"/>
          <p:cNvPicPr preferRelativeResize="0"/>
          <p:nvPr/>
        </p:nvPicPr>
        <p:blipFill rotWithShape="1">
          <a:blip r:embed="rId4">
            <a:alphaModFix/>
          </a:blip>
          <a:srcRect/>
          <a:stretch/>
        </p:blipFill>
        <p:spPr>
          <a:xfrm>
            <a:off x="5936243" y="3962400"/>
            <a:ext cx="6057900" cy="2667000"/>
          </a:xfrm>
          <a:prstGeom prst="rect">
            <a:avLst/>
          </a:prstGeom>
          <a:noFill/>
          <a:ln>
            <a:noFill/>
          </a:ln>
        </p:spPr>
      </p:pic>
      <p:sp>
        <p:nvSpPr>
          <p:cNvPr id="2726" name="Google Shape;2726;p144"/>
          <p:cNvSpPr txBox="1"/>
          <p:nvPr/>
        </p:nvSpPr>
        <p:spPr>
          <a:xfrm>
            <a:off x="8713455" y="2157428"/>
            <a:ext cx="9020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temp</a:t>
            </a:r>
            <a:endParaRPr sz="2000" b="0" i="0" u="none" strike="noStrike" cap="none">
              <a:solidFill>
                <a:srgbClr val="002060"/>
              </a:solidFill>
              <a:latin typeface="Arial"/>
              <a:ea typeface="Arial"/>
              <a:cs typeface="Arial"/>
              <a:sym typeface="Arial"/>
            </a:endParaRPr>
          </a:p>
        </p:txBody>
      </p:sp>
      <p:sp>
        <p:nvSpPr>
          <p:cNvPr id="2727" name="Google Shape;2727;p144"/>
          <p:cNvSpPr txBox="1"/>
          <p:nvPr/>
        </p:nvSpPr>
        <p:spPr>
          <a:xfrm>
            <a:off x="8851566" y="1581343"/>
            <a:ext cx="107156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parent</a:t>
            </a:r>
            <a:endParaRPr sz="2000" b="0" i="0" u="none" strike="noStrike" cap="none">
              <a:solidFill>
                <a:srgbClr val="002060"/>
              </a:solidFill>
              <a:latin typeface="Arial"/>
              <a:ea typeface="Arial"/>
              <a:cs typeface="Arial"/>
              <a:sym typeface="Arial"/>
            </a:endParaRPr>
          </a:p>
        </p:txBody>
      </p:sp>
      <p:cxnSp>
        <p:nvCxnSpPr>
          <p:cNvPr id="2728" name="Google Shape;2728;p144"/>
          <p:cNvCxnSpPr/>
          <p:nvPr/>
        </p:nvCxnSpPr>
        <p:spPr>
          <a:xfrm>
            <a:off x="10115550" y="1981453"/>
            <a:ext cx="100013" cy="847472"/>
          </a:xfrm>
          <a:prstGeom prst="straightConnector1">
            <a:avLst/>
          </a:prstGeom>
          <a:noFill/>
          <a:ln w="28575" cap="flat" cmpd="sng">
            <a:solidFill>
              <a:srgbClr val="4561AA"/>
            </a:solidFill>
            <a:prstDash val="solid"/>
            <a:round/>
            <a:headEnd type="none" w="sm" len="sm"/>
            <a:tailEnd type="triangle" w="med" len="med"/>
          </a:ln>
        </p:spPr>
      </p:cxnSp>
      <p:cxnSp>
        <p:nvCxnSpPr>
          <p:cNvPr id="2729" name="Google Shape;2729;p144"/>
          <p:cNvCxnSpPr/>
          <p:nvPr/>
        </p:nvCxnSpPr>
        <p:spPr>
          <a:xfrm rot="-5400000">
            <a:off x="9759649" y="2017388"/>
            <a:ext cx="711900" cy="456900"/>
          </a:xfrm>
          <a:prstGeom prst="curvedConnector3">
            <a:avLst>
              <a:gd name="adj1" fmla="val -8203"/>
            </a:avLst>
          </a:prstGeom>
          <a:noFill/>
          <a:ln w="28575" cap="flat" cmpd="sng">
            <a:solidFill>
              <a:srgbClr val="4561AA"/>
            </a:solidFill>
            <a:prstDash val="solid"/>
            <a:round/>
            <a:headEnd type="none" w="sm" len="sm"/>
            <a:tailEnd type="triangle" w="med" len="med"/>
          </a:ln>
        </p:spPr>
      </p:cxnSp>
      <p:sp>
        <p:nvSpPr>
          <p:cNvPr id="2730" name="Google Shape;2730;p144"/>
          <p:cNvSpPr txBox="1"/>
          <p:nvPr/>
        </p:nvSpPr>
        <p:spPr>
          <a:xfrm>
            <a:off x="5109512" y="4653370"/>
            <a:ext cx="19145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return address</a:t>
            </a:r>
            <a:endParaRPr sz="2000" b="0" i="0" u="none"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7"/>
                                        </p:tgtEl>
                                        <p:attrNameLst>
                                          <p:attrName>style.visibility</p:attrName>
                                        </p:attrNameLst>
                                      </p:cBhvr>
                                      <p:to>
                                        <p:strVal val="visible"/>
                                      </p:to>
                                    </p:set>
                                    <p:anim calcmode="lin" valueType="num">
                                      <p:cBhvr additive="base">
                                        <p:cTn id="7" dur="500"/>
                                        <p:tgtEl>
                                          <p:spTgt spid="272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722"/>
                                        </p:tgtEl>
                                        <p:attrNameLst>
                                          <p:attrName>style.visibility</p:attrName>
                                        </p:attrNameLst>
                                      </p:cBhvr>
                                      <p:to>
                                        <p:strVal val="visible"/>
                                      </p:to>
                                    </p:set>
                                    <p:anim calcmode="lin" valueType="num">
                                      <p:cBhvr additive="base">
                                        <p:cTn id="10" dur="500"/>
                                        <p:tgtEl>
                                          <p:spTgt spid="2722"/>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726"/>
                                        </p:tgtEl>
                                        <p:attrNameLst>
                                          <p:attrName>style.visibility</p:attrName>
                                        </p:attrNameLst>
                                      </p:cBhvr>
                                      <p:to>
                                        <p:strVal val="visible"/>
                                      </p:to>
                                    </p:set>
                                    <p:anim calcmode="lin" valueType="num">
                                      <p:cBhvr additive="base">
                                        <p:cTn id="15" dur="500"/>
                                        <p:tgtEl>
                                          <p:spTgt spid="27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728"/>
                                        </p:tgtEl>
                                        <p:attrNameLst>
                                          <p:attrName>style.visibility</p:attrName>
                                        </p:attrNameLst>
                                      </p:cBhvr>
                                      <p:to>
                                        <p:strVal val="visible"/>
                                      </p:to>
                                    </p:set>
                                    <p:anim calcmode="lin" valueType="num">
                                      <p:cBhvr additive="base">
                                        <p:cTn id="20" dur="500"/>
                                        <p:tgtEl>
                                          <p:spTgt spid="272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29"/>
                                        </p:tgtEl>
                                        <p:attrNameLst>
                                          <p:attrName>style.visibility</p:attrName>
                                        </p:attrNameLst>
                                      </p:cBhvr>
                                      <p:to>
                                        <p:strVal val="visible"/>
                                      </p:to>
                                    </p:set>
                                    <p:anim calcmode="lin" valueType="num">
                                      <p:cBhvr additive="base">
                                        <p:cTn id="25" dur="500"/>
                                        <p:tgtEl>
                                          <p:spTgt spid="272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725"/>
                                        </p:tgtEl>
                                        <p:attrNameLst>
                                          <p:attrName>style.visibility</p:attrName>
                                        </p:attrNameLst>
                                      </p:cBhvr>
                                      <p:to>
                                        <p:strVal val="visible"/>
                                      </p:to>
                                    </p:set>
                                    <p:anim calcmode="lin" valueType="num">
                                      <p:cBhvr additive="base">
                                        <p:cTn id="30" dur="500"/>
                                        <p:tgtEl>
                                          <p:spTgt spid="27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30"/>
                                        </p:tgtEl>
                                        <p:attrNameLst>
                                          <p:attrName>style.visibility</p:attrName>
                                        </p:attrNameLst>
                                      </p:cBhvr>
                                      <p:to>
                                        <p:strVal val="visible"/>
                                      </p:to>
                                    </p:set>
                                    <p:anim calcmode="lin" valueType="num">
                                      <p:cBhvr additive="base">
                                        <p:cTn id="35" dur="500"/>
                                        <p:tgtEl>
                                          <p:spTgt spid="27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pic>
        <p:nvPicPr>
          <p:cNvPr id="2735" name="Google Shape;2735;p145"/>
          <p:cNvPicPr preferRelativeResize="0"/>
          <p:nvPr/>
        </p:nvPicPr>
        <p:blipFill rotWithShape="1">
          <a:blip r:embed="rId3">
            <a:alphaModFix/>
          </a:blip>
          <a:srcRect/>
          <a:stretch/>
        </p:blipFill>
        <p:spPr>
          <a:xfrm>
            <a:off x="6604236" y="2644442"/>
            <a:ext cx="5067300" cy="2362200"/>
          </a:xfrm>
          <a:prstGeom prst="rect">
            <a:avLst/>
          </a:prstGeom>
          <a:noFill/>
          <a:ln>
            <a:noFill/>
          </a:ln>
        </p:spPr>
      </p:pic>
      <p:pic>
        <p:nvPicPr>
          <p:cNvPr id="2736" name="Google Shape;2736;p145"/>
          <p:cNvPicPr preferRelativeResize="0"/>
          <p:nvPr/>
        </p:nvPicPr>
        <p:blipFill rotWithShape="1">
          <a:blip r:embed="rId4">
            <a:alphaModFix/>
          </a:blip>
          <a:srcRect/>
          <a:stretch/>
        </p:blipFill>
        <p:spPr>
          <a:xfrm>
            <a:off x="6224584" y="4729169"/>
            <a:ext cx="4181475" cy="1981200"/>
          </a:xfrm>
          <a:prstGeom prst="rect">
            <a:avLst/>
          </a:prstGeom>
          <a:noFill/>
          <a:ln>
            <a:noFill/>
          </a:ln>
        </p:spPr>
      </p:pic>
      <p:sp>
        <p:nvSpPr>
          <p:cNvPr id="2737" name="Google Shape;2737;p145"/>
          <p:cNvSpPr txBox="1"/>
          <p:nvPr/>
        </p:nvSpPr>
        <p:spPr>
          <a:xfrm>
            <a:off x="1419366" y="873457"/>
            <a:ext cx="521344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Arial"/>
                <a:ea typeface="Arial"/>
                <a:cs typeface="Arial"/>
                <a:sym typeface="Arial"/>
              </a:rPr>
              <a:t>RR  Rotation</a:t>
            </a:r>
            <a:endParaRPr sz="1400" b="0" i="0" u="none" strike="noStrike" cap="none">
              <a:solidFill>
                <a:srgbClr val="000000"/>
              </a:solidFill>
              <a:latin typeface="Arial"/>
              <a:ea typeface="Arial"/>
              <a:cs typeface="Arial"/>
              <a:sym typeface="Arial"/>
            </a:endParaRPr>
          </a:p>
        </p:txBody>
      </p:sp>
      <p:sp>
        <p:nvSpPr>
          <p:cNvPr id="2738" name="Google Shape;2738;p145"/>
          <p:cNvSpPr txBox="1"/>
          <p:nvPr/>
        </p:nvSpPr>
        <p:spPr>
          <a:xfrm>
            <a:off x="11199479" y="3571875"/>
            <a:ext cx="9020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temp</a:t>
            </a:r>
            <a:endParaRPr sz="2000" b="0" i="0" u="none" strike="noStrike" cap="none">
              <a:solidFill>
                <a:srgbClr val="002060"/>
              </a:solidFill>
              <a:latin typeface="Arial"/>
              <a:ea typeface="Arial"/>
              <a:cs typeface="Arial"/>
              <a:sym typeface="Arial"/>
            </a:endParaRPr>
          </a:p>
        </p:txBody>
      </p:sp>
      <p:sp>
        <p:nvSpPr>
          <p:cNvPr id="2739" name="Google Shape;2739;p145"/>
          <p:cNvSpPr txBox="1"/>
          <p:nvPr/>
        </p:nvSpPr>
        <p:spPr>
          <a:xfrm>
            <a:off x="11120438" y="3038671"/>
            <a:ext cx="9239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parent</a:t>
            </a:r>
            <a:endParaRPr sz="2000" b="0" i="0" u="none" strike="noStrike" cap="none">
              <a:solidFill>
                <a:srgbClr val="002060"/>
              </a:solidFill>
              <a:latin typeface="Arial"/>
              <a:ea typeface="Arial"/>
              <a:cs typeface="Arial"/>
              <a:sym typeface="Arial"/>
            </a:endParaRPr>
          </a:p>
        </p:txBody>
      </p:sp>
      <p:sp>
        <p:nvSpPr>
          <p:cNvPr id="2740" name="Google Shape;2740;p145"/>
          <p:cNvSpPr txBox="1">
            <a:spLocks noGrp="1"/>
          </p:cNvSpPr>
          <p:nvPr>
            <p:ph type="body" idx="1"/>
          </p:nvPr>
        </p:nvSpPr>
        <p:spPr>
          <a:xfrm>
            <a:off x="257175" y="1667418"/>
            <a:ext cx="8615363" cy="4023360"/>
          </a:xfrm>
          <a:prstGeom prst="rect">
            <a:avLst/>
          </a:prstGeom>
          <a:noFill/>
          <a:ln>
            <a:noFill/>
          </a:ln>
        </p:spPr>
        <p:txBody>
          <a:bodyPr spcFirstLastPara="1" wrap="square" lIns="0" tIns="45700" rIns="0" bIns="45700" anchor="t" anchorCtr="0">
            <a:normAutofit lnSpcReduction="10000"/>
          </a:bodyPr>
          <a:lstStyle/>
          <a:p>
            <a:pPr marL="0" lvl="0" indent="0" algn="l" rtl="0">
              <a:lnSpc>
                <a:spcPct val="100000"/>
              </a:lnSpc>
              <a:spcBef>
                <a:spcPts val="1200"/>
              </a:spcBef>
              <a:spcAft>
                <a:spcPts val="0"/>
              </a:spcAft>
              <a:buSzPts val="1800"/>
              <a:buNone/>
            </a:pPr>
            <a:r>
              <a:rPr lang="en-US" sz="3200"/>
              <a:t>avl_node* avlTree:: RR_rotation (avl</a:t>
            </a:r>
            <a:r>
              <a:rPr lang="en-US" sz="3200">
                <a:solidFill>
                  <a:schemeClr val="dk1"/>
                </a:solidFill>
              </a:rPr>
              <a:t>_</a:t>
            </a:r>
            <a:r>
              <a:rPr lang="en-US" sz="3200"/>
              <a:t>node *parent)</a:t>
            </a:r>
            <a:endParaRPr/>
          </a:p>
          <a:p>
            <a:pPr marL="0" lvl="0" indent="0" algn="l" rtl="0">
              <a:lnSpc>
                <a:spcPct val="100000"/>
              </a:lnSpc>
              <a:spcBef>
                <a:spcPts val="1200"/>
              </a:spcBef>
              <a:spcAft>
                <a:spcPts val="0"/>
              </a:spcAft>
              <a:buSzPts val="1800"/>
              <a:buNone/>
            </a:pPr>
            <a:r>
              <a:rPr lang="en-US" sz="3200"/>
              <a:t>{</a:t>
            </a:r>
            <a:endParaRPr/>
          </a:p>
          <a:p>
            <a:pPr marL="0" lvl="0" indent="0" algn="l" rtl="0">
              <a:lnSpc>
                <a:spcPct val="100000"/>
              </a:lnSpc>
              <a:spcBef>
                <a:spcPts val="1200"/>
              </a:spcBef>
              <a:spcAft>
                <a:spcPts val="0"/>
              </a:spcAft>
              <a:buSzPts val="1800"/>
              <a:buNone/>
            </a:pPr>
            <a:r>
              <a:rPr lang="en-US" sz="3200"/>
              <a:t>    	avl_node* temp = parent-&gt;right;</a:t>
            </a:r>
            <a:endParaRPr/>
          </a:p>
          <a:p>
            <a:pPr marL="0" lvl="0" indent="0" algn="l" rtl="0">
              <a:lnSpc>
                <a:spcPct val="100000"/>
              </a:lnSpc>
              <a:spcBef>
                <a:spcPts val="1200"/>
              </a:spcBef>
              <a:spcAft>
                <a:spcPts val="0"/>
              </a:spcAft>
              <a:buSzPts val="1800"/>
              <a:buNone/>
            </a:pPr>
            <a:r>
              <a:rPr lang="en-US" sz="3200"/>
              <a:t>    	parent-&gt;right = temp-&gt;left;</a:t>
            </a:r>
            <a:endParaRPr/>
          </a:p>
          <a:p>
            <a:pPr marL="0" lvl="1" indent="0" algn="l" rtl="0">
              <a:lnSpc>
                <a:spcPct val="100000"/>
              </a:lnSpc>
              <a:spcBef>
                <a:spcPts val="200"/>
              </a:spcBef>
              <a:spcAft>
                <a:spcPts val="0"/>
              </a:spcAft>
              <a:buSzPts val="1800"/>
              <a:buNone/>
            </a:pPr>
            <a:r>
              <a:rPr lang="en-US" sz="3000"/>
              <a:t>	temp-&gt;left = parent;</a:t>
            </a:r>
            <a:endParaRPr/>
          </a:p>
          <a:p>
            <a:pPr marL="0" lvl="1" indent="0" algn="l" rtl="0">
              <a:lnSpc>
                <a:spcPct val="100000"/>
              </a:lnSpc>
              <a:spcBef>
                <a:spcPts val="200"/>
              </a:spcBef>
              <a:spcAft>
                <a:spcPts val="0"/>
              </a:spcAft>
              <a:buSzPts val="1800"/>
              <a:buNone/>
            </a:pPr>
            <a:r>
              <a:rPr lang="en-US" sz="3000"/>
              <a:t>	return temp;</a:t>
            </a:r>
            <a:endParaRPr/>
          </a:p>
          <a:p>
            <a:pPr marL="0" lvl="0" indent="0" algn="l" rtl="0">
              <a:lnSpc>
                <a:spcPct val="100000"/>
              </a:lnSpc>
              <a:spcBef>
                <a:spcPts val="1200"/>
              </a:spcBef>
              <a:spcAft>
                <a:spcPts val="0"/>
              </a:spcAft>
              <a:buSzPts val="1800"/>
              <a:buNone/>
            </a:pPr>
            <a:r>
              <a:rPr lang="en-US" sz="3200"/>
              <a:t>}</a:t>
            </a:r>
            <a:endParaRPr/>
          </a:p>
        </p:txBody>
      </p:sp>
      <p:cxnSp>
        <p:nvCxnSpPr>
          <p:cNvPr id="2741" name="Google Shape;2741;p145"/>
          <p:cNvCxnSpPr/>
          <p:nvPr/>
        </p:nvCxnSpPr>
        <p:spPr>
          <a:xfrm flipH="1">
            <a:off x="10472738" y="3571875"/>
            <a:ext cx="14287" cy="628650"/>
          </a:xfrm>
          <a:prstGeom prst="straightConnector1">
            <a:avLst/>
          </a:prstGeom>
          <a:noFill/>
          <a:ln w="28575" cap="flat" cmpd="sng">
            <a:solidFill>
              <a:srgbClr val="4561AA"/>
            </a:solidFill>
            <a:prstDash val="solid"/>
            <a:round/>
            <a:headEnd type="none" w="sm" len="sm"/>
            <a:tailEnd type="triangle" w="med" len="med"/>
          </a:ln>
        </p:spPr>
      </p:cxnSp>
      <p:cxnSp>
        <p:nvCxnSpPr>
          <p:cNvPr id="2742" name="Google Shape;2742;p145"/>
          <p:cNvCxnSpPr/>
          <p:nvPr/>
        </p:nvCxnSpPr>
        <p:spPr>
          <a:xfrm rot="5400000" flipH="1">
            <a:off x="10304816" y="3654109"/>
            <a:ext cx="507300" cy="342900"/>
          </a:xfrm>
          <a:prstGeom prst="curvedConnector3">
            <a:avLst>
              <a:gd name="adj1" fmla="val -124612"/>
            </a:avLst>
          </a:prstGeom>
          <a:noFill/>
          <a:ln w="28575" cap="flat" cmpd="sng">
            <a:solidFill>
              <a:srgbClr val="4561AA"/>
            </a:solidFill>
            <a:prstDash val="solid"/>
            <a:round/>
            <a:headEnd type="none" w="sm" len="sm"/>
            <a:tailEnd type="triangle" w="med" len="med"/>
          </a:ln>
        </p:spPr>
      </p:cxnSp>
      <p:sp>
        <p:nvSpPr>
          <p:cNvPr id="2743" name="Google Shape;2743;p145"/>
          <p:cNvSpPr txBox="1"/>
          <p:nvPr/>
        </p:nvSpPr>
        <p:spPr>
          <a:xfrm>
            <a:off x="7758113" y="5256492"/>
            <a:ext cx="19145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return address</a:t>
            </a:r>
            <a:endParaRPr sz="2000" b="0" i="0" u="none"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38"/>
                                        </p:tgtEl>
                                        <p:attrNameLst>
                                          <p:attrName>style.visibility</p:attrName>
                                        </p:attrNameLst>
                                      </p:cBhvr>
                                      <p:to>
                                        <p:strVal val="visible"/>
                                      </p:to>
                                    </p:set>
                                    <p:anim calcmode="lin" valueType="num">
                                      <p:cBhvr additive="base">
                                        <p:cTn id="7" dur="500"/>
                                        <p:tgtEl>
                                          <p:spTgt spid="27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41"/>
                                        </p:tgtEl>
                                        <p:attrNameLst>
                                          <p:attrName>style.visibility</p:attrName>
                                        </p:attrNameLst>
                                      </p:cBhvr>
                                      <p:to>
                                        <p:strVal val="visible"/>
                                      </p:to>
                                    </p:set>
                                    <p:anim calcmode="lin" valueType="num">
                                      <p:cBhvr additive="base">
                                        <p:cTn id="12" dur="500"/>
                                        <p:tgtEl>
                                          <p:spTgt spid="274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42"/>
                                        </p:tgtEl>
                                        <p:attrNameLst>
                                          <p:attrName>style.visibility</p:attrName>
                                        </p:attrNameLst>
                                      </p:cBhvr>
                                      <p:to>
                                        <p:strVal val="visible"/>
                                      </p:to>
                                    </p:set>
                                    <p:anim calcmode="lin" valueType="num">
                                      <p:cBhvr additive="base">
                                        <p:cTn id="17" dur="500"/>
                                        <p:tgtEl>
                                          <p:spTgt spid="274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36"/>
                                        </p:tgtEl>
                                        <p:attrNameLst>
                                          <p:attrName>style.visibility</p:attrName>
                                        </p:attrNameLst>
                                      </p:cBhvr>
                                      <p:to>
                                        <p:strVal val="visible"/>
                                      </p:to>
                                    </p:set>
                                    <p:anim calcmode="lin" valueType="num">
                                      <p:cBhvr additive="base">
                                        <p:cTn id="22" dur="500"/>
                                        <p:tgtEl>
                                          <p:spTgt spid="273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43"/>
                                        </p:tgtEl>
                                        <p:attrNameLst>
                                          <p:attrName>style.visibility</p:attrName>
                                        </p:attrNameLst>
                                      </p:cBhvr>
                                      <p:to>
                                        <p:strVal val="visible"/>
                                      </p:to>
                                    </p:set>
                                    <p:anim calcmode="lin" valueType="num">
                                      <p:cBhvr additive="base">
                                        <p:cTn id="27" dur="500"/>
                                        <p:tgtEl>
                                          <p:spTgt spid="27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pic>
        <p:nvPicPr>
          <p:cNvPr id="2748" name="Google Shape;2748;p146"/>
          <p:cNvPicPr preferRelativeResize="0"/>
          <p:nvPr/>
        </p:nvPicPr>
        <p:blipFill rotWithShape="1">
          <a:blip r:embed="rId3">
            <a:alphaModFix/>
          </a:blip>
          <a:srcRect/>
          <a:stretch/>
        </p:blipFill>
        <p:spPr>
          <a:xfrm>
            <a:off x="5363277" y="147484"/>
            <a:ext cx="6589955" cy="4659935"/>
          </a:xfrm>
          <a:prstGeom prst="rect">
            <a:avLst/>
          </a:prstGeom>
          <a:noFill/>
          <a:ln>
            <a:noFill/>
          </a:ln>
        </p:spPr>
      </p:pic>
      <p:sp>
        <p:nvSpPr>
          <p:cNvPr id="2749" name="Google Shape;2749;p146"/>
          <p:cNvSpPr txBox="1">
            <a:spLocks noGrp="1"/>
          </p:cNvSpPr>
          <p:nvPr>
            <p:ph type="body" idx="1"/>
          </p:nvPr>
        </p:nvSpPr>
        <p:spPr>
          <a:xfrm>
            <a:off x="111124" y="3153212"/>
            <a:ext cx="7375512" cy="3503224"/>
          </a:xfrm>
          <a:prstGeom prst="rect">
            <a:avLst/>
          </a:prstGeom>
          <a:noFill/>
          <a:ln>
            <a:noFill/>
          </a:ln>
        </p:spPr>
        <p:txBody>
          <a:bodyPr spcFirstLastPara="1" wrap="square" lIns="0" tIns="45700" rIns="0" bIns="45700" anchor="t" anchorCtr="0">
            <a:normAutofit/>
          </a:bodyPr>
          <a:lstStyle/>
          <a:p>
            <a:pPr marL="180000" lvl="0" indent="0" algn="l" rtl="0">
              <a:lnSpc>
                <a:spcPct val="90000"/>
              </a:lnSpc>
              <a:spcBef>
                <a:spcPts val="1200"/>
              </a:spcBef>
              <a:spcAft>
                <a:spcPts val="0"/>
              </a:spcAft>
              <a:buSzPts val="1800"/>
              <a:buNone/>
            </a:pPr>
            <a:r>
              <a:rPr lang="en-US" sz="2400"/>
              <a:t>avl_node* avlTree:: LR_rotation (avl_node *parent)</a:t>
            </a:r>
            <a:endParaRPr/>
          </a:p>
          <a:p>
            <a:pPr marL="180000" lvl="0" indent="0" algn="l" rtl="0">
              <a:lnSpc>
                <a:spcPct val="90000"/>
              </a:lnSpc>
              <a:spcBef>
                <a:spcPts val="1200"/>
              </a:spcBef>
              <a:spcAft>
                <a:spcPts val="0"/>
              </a:spcAft>
              <a:buSzPts val="1800"/>
              <a:buNone/>
            </a:pPr>
            <a:r>
              <a:rPr lang="en-US" sz="2400"/>
              <a:t>{</a:t>
            </a:r>
            <a:endParaRPr/>
          </a:p>
          <a:p>
            <a:pPr marL="180000" lvl="0" indent="0" algn="l" rtl="0">
              <a:lnSpc>
                <a:spcPct val="90000"/>
              </a:lnSpc>
              <a:spcBef>
                <a:spcPts val="1200"/>
              </a:spcBef>
              <a:spcAft>
                <a:spcPts val="0"/>
              </a:spcAft>
              <a:buSzPts val="1800"/>
              <a:buNone/>
            </a:pPr>
            <a:r>
              <a:rPr lang="en-US" sz="2400"/>
              <a:t>    avl_node *temp = parent-&gt;left;</a:t>
            </a:r>
            <a:endParaRPr/>
          </a:p>
          <a:p>
            <a:pPr marL="180000" lvl="0" indent="0" algn="l" rtl="0">
              <a:lnSpc>
                <a:spcPct val="90000"/>
              </a:lnSpc>
              <a:spcBef>
                <a:spcPts val="1200"/>
              </a:spcBef>
              <a:spcAft>
                <a:spcPts val="0"/>
              </a:spcAft>
              <a:buSzPts val="1800"/>
              <a:buNone/>
            </a:pPr>
            <a:r>
              <a:rPr lang="en-US" sz="2400"/>
              <a:t>    parent-&gt;left = RR_rotation (temp); //calling RR rotation</a:t>
            </a:r>
            <a:endParaRPr/>
          </a:p>
          <a:p>
            <a:pPr marL="180000" lvl="0" indent="0" algn="l" rtl="0">
              <a:lnSpc>
                <a:spcPct val="90000"/>
              </a:lnSpc>
              <a:spcBef>
                <a:spcPts val="1200"/>
              </a:spcBef>
              <a:spcAft>
                <a:spcPts val="0"/>
              </a:spcAft>
              <a:buSzPts val="1800"/>
              <a:buNone/>
            </a:pPr>
            <a:r>
              <a:rPr lang="en-US" sz="2400"/>
              <a:t>    return LL_rotation (parent); </a:t>
            </a:r>
            <a:endParaRPr/>
          </a:p>
          <a:p>
            <a:pPr marL="180000" lvl="0" indent="0" algn="l" rtl="0">
              <a:lnSpc>
                <a:spcPct val="90000"/>
              </a:lnSpc>
              <a:spcBef>
                <a:spcPts val="1200"/>
              </a:spcBef>
              <a:spcAft>
                <a:spcPts val="0"/>
              </a:spcAft>
              <a:buSzPts val="1800"/>
              <a:buNone/>
            </a:pPr>
            <a:r>
              <a:rPr lang="en-US" sz="2400"/>
              <a:t>    // return root after LL rotation</a:t>
            </a:r>
            <a:endParaRPr/>
          </a:p>
          <a:p>
            <a:pPr marL="180000" lvl="0" indent="0" algn="l" rtl="0">
              <a:lnSpc>
                <a:spcPct val="90000"/>
              </a:lnSpc>
              <a:spcBef>
                <a:spcPts val="1200"/>
              </a:spcBef>
              <a:spcAft>
                <a:spcPts val="0"/>
              </a:spcAft>
              <a:buSzPts val="1800"/>
              <a:buNone/>
            </a:pPr>
            <a:r>
              <a:rPr lang="en-US" sz="2400"/>
              <a:t>}</a:t>
            </a:r>
            <a:endParaRPr/>
          </a:p>
        </p:txBody>
      </p:sp>
      <p:sp>
        <p:nvSpPr>
          <p:cNvPr id="2750" name="Google Shape;2750;p146"/>
          <p:cNvSpPr txBox="1"/>
          <p:nvPr/>
        </p:nvSpPr>
        <p:spPr>
          <a:xfrm>
            <a:off x="1419366" y="873457"/>
            <a:ext cx="521344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Arial"/>
                <a:ea typeface="Arial"/>
                <a:cs typeface="Arial"/>
                <a:sym typeface="Arial"/>
              </a:rPr>
              <a:t>LR  Rotation</a:t>
            </a:r>
            <a:endParaRPr sz="1400" b="0" i="0" u="none" strike="noStrike" cap="none">
              <a:solidFill>
                <a:srgbClr val="000000"/>
              </a:solidFill>
              <a:latin typeface="Arial"/>
              <a:ea typeface="Arial"/>
              <a:cs typeface="Arial"/>
              <a:sym typeface="Arial"/>
            </a:endParaRPr>
          </a:p>
        </p:txBody>
      </p:sp>
      <p:sp>
        <p:nvSpPr>
          <p:cNvPr id="2751" name="Google Shape;2751;p146"/>
          <p:cNvSpPr txBox="1"/>
          <p:nvPr/>
        </p:nvSpPr>
        <p:spPr>
          <a:xfrm>
            <a:off x="9109030" y="1313829"/>
            <a:ext cx="9020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temp</a:t>
            </a:r>
            <a:endParaRPr sz="2000" b="0" i="0" u="none" strike="noStrike" cap="none">
              <a:solidFill>
                <a:srgbClr val="002060"/>
              </a:solidFill>
              <a:latin typeface="Arial"/>
              <a:ea typeface="Arial"/>
              <a:cs typeface="Arial"/>
              <a:sym typeface="Arial"/>
            </a:endParaRPr>
          </a:p>
        </p:txBody>
      </p:sp>
      <p:sp>
        <p:nvSpPr>
          <p:cNvPr id="2752" name="Google Shape;2752;p146"/>
          <p:cNvSpPr txBox="1"/>
          <p:nvPr/>
        </p:nvSpPr>
        <p:spPr>
          <a:xfrm>
            <a:off x="9109030" y="873457"/>
            <a:ext cx="107156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parent</a:t>
            </a:r>
            <a:endParaRPr sz="2000" b="0" i="0" u="none" strike="noStrike" cap="none">
              <a:solidFill>
                <a:srgbClr val="002060"/>
              </a:solidFill>
              <a:latin typeface="Arial"/>
              <a:ea typeface="Arial"/>
              <a:cs typeface="Arial"/>
              <a:sym typeface="Arial"/>
            </a:endParaRPr>
          </a:p>
        </p:txBody>
      </p:sp>
      <p:cxnSp>
        <p:nvCxnSpPr>
          <p:cNvPr id="2753" name="Google Shape;2753;p146"/>
          <p:cNvCxnSpPr/>
          <p:nvPr/>
        </p:nvCxnSpPr>
        <p:spPr>
          <a:xfrm>
            <a:off x="10358438" y="1273567"/>
            <a:ext cx="14287" cy="812408"/>
          </a:xfrm>
          <a:prstGeom prst="straightConnector1">
            <a:avLst/>
          </a:prstGeom>
          <a:noFill/>
          <a:ln w="28575" cap="flat" cmpd="sng">
            <a:solidFill>
              <a:srgbClr val="4561AA"/>
            </a:solidFill>
            <a:prstDash val="solid"/>
            <a:round/>
            <a:headEnd type="none" w="sm" len="sm"/>
            <a:tailEnd type="triangle" w="med" len="med"/>
          </a:ln>
        </p:spPr>
      </p:cxnSp>
      <p:cxnSp>
        <p:nvCxnSpPr>
          <p:cNvPr id="2754" name="Google Shape;2754;p146"/>
          <p:cNvCxnSpPr/>
          <p:nvPr/>
        </p:nvCxnSpPr>
        <p:spPr>
          <a:xfrm>
            <a:off x="7586663" y="3529013"/>
            <a:ext cx="228601" cy="300035"/>
          </a:xfrm>
          <a:prstGeom prst="straightConnector1">
            <a:avLst/>
          </a:prstGeom>
          <a:noFill/>
          <a:ln w="28575" cap="flat" cmpd="sng">
            <a:solidFill>
              <a:srgbClr val="4561AA"/>
            </a:solidFill>
            <a:prstDash val="solid"/>
            <a:round/>
            <a:headEnd type="none" w="sm" len="sm"/>
            <a:tailEnd type="triangle" w="med" len="med"/>
          </a:ln>
        </p:spPr>
      </p:cxnSp>
      <p:sp>
        <p:nvSpPr>
          <p:cNvPr id="2755" name="Google Shape;2755;p146"/>
          <p:cNvSpPr txBox="1"/>
          <p:nvPr/>
        </p:nvSpPr>
        <p:spPr>
          <a:xfrm>
            <a:off x="5438125" y="2953157"/>
            <a:ext cx="19145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return address</a:t>
            </a:r>
            <a:endParaRPr sz="2000" b="0" i="0" u="none"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51"/>
                                        </p:tgtEl>
                                        <p:attrNameLst>
                                          <p:attrName>style.visibility</p:attrName>
                                        </p:attrNameLst>
                                      </p:cBhvr>
                                      <p:to>
                                        <p:strVal val="visible"/>
                                      </p:to>
                                    </p:set>
                                    <p:anim calcmode="lin" valueType="num">
                                      <p:cBhvr additive="base">
                                        <p:cTn id="7" dur="500"/>
                                        <p:tgtEl>
                                          <p:spTgt spid="275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53"/>
                                        </p:tgtEl>
                                        <p:attrNameLst>
                                          <p:attrName>style.visibility</p:attrName>
                                        </p:attrNameLst>
                                      </p:cBhvr>
                                      <p:to>
                                        <p:strVal val="visible"/>
                                      </p:to>
                                    </p:set>
                                    <p:anim calcmode="lin" valueType="num">
                                      <p:cBhvr additive="base">
                                        <p:cTn id="12" dur="500"/>
                                        <p:tgtEl>
                                          <p:spTgt spid="275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54"/>
                                        </p:tgtEl>
                                        <p:attrNameLst>
                                          <p:attrName>style.visibility</p:attrName>
                                        </p:attrNameLst>
                                      </p:cBhvr>
                                      <p:to>
                                        <p:strVal val="visible"/>
                                      </p:to>
                                    </p:set>
                                    <p:anim calcmode="lin" valueType="num">
                                      <p:cBhvr additive="base">
                                        <p:cTn id="17" dur="500"/>
                                        <p:tgtEl>
                                          <p:spTgt spid="275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55"/>
                                        </p:tgtEl>
                                        <p:attrNameLst>
                                          <p:attrName>style.visibility</p:attrName>
                                        </p:attrNameLst>
                                      </p:cBhvr>
                                      <p:to>
                                        <p:strVal val="visible"/>
                                      </p:to>
                                    </p:set>
                                    <p:anim calcmode="lin" valueType="num">
                                      <p:cBhvr additive="base">
                                        <p:cTn id="22" dur="500"/>
                                        <p:tgtEl>
                                          <p:spTgt spid="27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pic>
        <p:nvPicPr>
          <p:cNvPr id="2760" name="Google Shape;2760;p147"/>
          <p:cNvPicPr preferRelativeResize="0"/>
          <p:nvPr/>
        </p:nvPicPr>
        <p:blipFill rotWithShape="1">
          <a:blip r:embed="rId3">
            <a:alphaModFix/>
          </a:blip>
          <a:srcRect/>
          <a:stretch/>
        </p:blipFill>
        <p:spPr>
          <a:xfrm>
            <a:off x="5819481" y="94557"/>
            <a:ext cx="6290844" cy="4426363"/>
          </a:xfrm>
          <a:prstGeom prst="rect">
            <a:avLst/>
          </a:prstGeom>
          <a:noFill/>
          <a:ln>
            <a:noFill/>
          </a:ln>
        </p:spPr>
      </p:pic>
      <p:sp>
        <p:nvSpPr>
          <p:cNvPr id="2761" name="Google Shape;2761;p147"/>
          <p:cNvSpPr txBox="1">
            <a:spLocks noGrp="1"/>
          </p:cNvSpPr>
          <p:nvPr>
            <p:ph type="body" idx="1"/>
          </p:nvPr>
        </p:nvSpPr>
        <p:spPr>
          <a:xfrm>
            <a:off x="81675" y="3103877"/>
            <a:ext cx="7618706" cy="3523065"/>
          </a:xfrm>
          <a:prstGeom prst="rect">
            <a:avLst/>
          </a:prstGeom>
          <a:noFill/>
          <a:ln>
            <a:noFill/>
          </a:ln>
        </p:spPr>
        <p:txBody>
          <a:bodyPr spcFirstLastPara="1" wrap="square" lIns="0" tIns="45700" rIns="0" bIns="45700" anchor="t" anchorCtr="0">
            <a:normAutofit/>
          </a:bodyPr>
          <a:lstStyle/>
          <a:p>
            <a:pPr marL="114300" lvl="0" indent="0" algn="l" rtl="0">
              <a:lnSpc>
                <a:spcPct val="90000"/>
              </a:lnSpc>
              <a:spcBef>
                <a:spcPts val="1200"/>
              </a:spcBef>
              <a:spcAft>
                <a:spcPts val="0"/>
              </a:spcAft>
              <a:buSzPts val="1800"/>
              <a:buNone/>
            </a:pPr>
            <a:r>
              <a:rPr lang="en-US" sz="2400"/>
              <a:t>avl_node* avlTree:: RL_rotation (avl_node *parent)</a:t>
            </a:r>
            <a:endParaRPr/>
          </a:p>
          <a:p>
            <a:pPr marL="114300" lvl="0" indent="0" algn="l" rtl="0">
              <a:lnSpc>
                <a:spcPct val="90000"/>
              </a:lnSpc>
              <a:spcBef>
                <a:spcPts val="1200"/>
              </a:spcBef>
              <a:spcAft>
                <a:spcPts val="0"/>
              </a:spcAft>
              <a:buSzPts val="1800"/>
              <a:buNone/>
            </a:pPr>
            <a:r>
              <a:rPr lang="en-US" sz="2400"/>
              <a:t>{</a:t>
            </a:r>
            <a:endParaRPr/>
          </a:p>
          <a:p>
            <a:pPr marL="114300" lvl="0" indent="0" algn="l" rtl="0">
              <a:lnSpc>
                <a:spcPct val="90000"/>
              </a:lnSpc>
              <a:spcBef>
                <a:spcPts val="1200"/>
              </a:spcBef>
              <a:spcAft>
                <a:spcPts val="0"/>
              </a:spcAft>
              <a:buSzPts val="1800"/>
              <a:buNone/>
            </a:pPr>
            <a:r>
              <a:rPr lang="en-US" sz="2400"/>
              <a:t>    avl_node *temp = parent-&gt;right;</a:t>
            </a:r>
            <a:endParaRPr/>
          </a:p>
          <a:p>
            <a:pPr marL="114300" lvl="0" indent="0" algn="l" rtl="0">
              <a:lnSpc>
                <a:spcPct val="90000"/>
              </a:lnSpc>
              <a:spcBef>
                <a:spcPts val="1200"/>
              </a:spcBef>
              <a:spcAft>
                <a:spcPts val="0"/>
              </a:spcAft>
              <a:buSzPts val="1800"/>
              <a:buNone/>
            </a:pPr>
            <a:r>
              <a:rPr lang="en-US" sz="2400"/>
              <a:t>    parent-&gt;right = LL_rotation (temp); // calling LL rotation</a:t>
            </a:r>
            <a:endParaRPr/>
          </a:p>
          <a:p>
            <a:pPr marL="114300" lvl="0" indent="0" algn="l" rtl="0">
              <a:lnSpc>
                <a:spcPct val="90000"/>
              </a:lnSpc>
              <a:spcBef>
                <a:spcPts val="1200"/>
              </a:spcBef>
              <a:spcAft>
                <a:spcPts val="0"/>
              </a:spcAft>
              <a:buSzPts val="1800"/>
              <a:buNone/>
            </a:pPr>
            <a:r>
              <a:rPr lang="en-US" sz="2400"/>
              <a:t>    return RR_rotation (parent);</a:t>
            </a:r>
            <a:endParaRPr/>
          </a:p>
          <a:p>
            <a:pPr marL="114300" lvl="0" indent="0" algn="l" rtl="0">
              <a:lnSpc>
                <a:spcPct val="90000"/>
              </a:lnSpc>
              <a:spcBef>
                <a:spcPts val="1200"/>
              </a:spcBef>
              <a:spcAft>
                <a:spcPts val="0"/>
              </a:spcAft>
              <a:buSzPts val="1800"/>
              <a:buNone/>
            </a:pPr>
            <a:r>
              <a:rPr lang="en-US" sz="2400"/>
              <a:t>    // return root after RR rotation</a:t>
            </a:r>
            <a:endParaRPr/>
          </a:p>
          <a:p>
            <a:pPr marL="114300" lvl="0" indent="0" algn="l" rtl="0">
              <a:lnSpc>
                <a:spcPct val="90000"/>
              </a:lnSpc>
              <a:spcBef>
                <a:spcPts val="1200"/>
              </a:spcBef>
              <a:spcAft>
                <a:spcPts val="0"/>
              </a:spcAft>
              <a:buSzPts val="1800"/>
              <a:buNone/>
            </a:pPr>
            <a:r>
              <a:rPr lang="en-US" sz="2400"/>
              <a:t>}</a:t>
            </a:r>
            <a:endParaRPr/>
          </a:p>
        </p:txBody>
      </p:sp>
      <p:sp>
        <p:nvSpPr>
          <p:cNvPr id="2762" name="Google Shape;2762;p147"/>
          <p:cNvSpPr txBox="1"/>
          <p:nvPr/>
        </p:nvSpPr>
        <p:spPr>
          <a:xfrm>
            <a:off x="1419366" y="873457"/>
            <a:ext cx="521344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Arial"/>
                <a:ea typeface="Arial"/>
                <a:cs typeface="Arial"/>
                <a:sym typeface="Arial"/>
              </a:rPr>
              <a:t>RL  Rotation</a:t>
            </a:r>
            <a:endParaRPr sz="1400" b="0" i="0" u="none" strike="noStrike" cap="none">
              <a:solidFill>
                <a:srgbClr val="000000"/>
              </a:solidFill>
              <a:latin typeface="Arial"/>
              <a:ea typeface="Arial"/>
              <a:cs typeface="Arial"/>
              <a:sym typeface="Arial"/>
            </a:endParaRPr>
          </a:p>
        </p:txBody>
      </p:sp>
      <p:sp>
        <p:nvSpPr>
          <p:cNvPr id="2763" name="Google Shape;2763;p147"/>
          <p:cNvSpPr txBox="1"/>
          <p:nvPr/>
        </p:nvSpPr>
        <p:spPr>
          <a:xfrm>
            <a:off x="11285207" y="1185869"/>
            <a:ext cx="9020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2060"/>
                </a:solidFill>
                <a:latin typeface="Arial"/>
                <a:ea typeface="Arial"/>
                <a:cs typeface="Arial"/>
                <a:sym typeface="Arial"/>
              </a:rPr>
              <a:t>temp</a:t>
            </a:r>
            <a:endParaRPr sz="1800" b="0" i="0" u="none" strike="noStrike" cap="none">
              <a:solidFill>
                <a:srgbClr val="002060"/>
              </a:solidFill>
              <a:latin typeface="Arial"/>
              <a:ea typeface="Arial"/>
              <a:cs typeface="Arial"/>
              <a:sym typeface="Arial"/>
            </a:endParaRPr>
          </a:p>
        </p:txBody>
      </p:sp>
      <p:sp>
        <p:nvSpPr>
          <p:cNvPr id="2764" name="Google Shape;2764;p147"/>
          <p:cNvSpPr txBox="1"/>
          <p:nvPr/>
        </p:nvSpPr>
        <p:spPr>
          <a:xfrm>
            <a:off x="11177587" y="573363"/>
            <a:ext cx="92392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2060"/>
                </a:solidFill>
                <a:latin typeface="Arial"/>
                <a:ea typeface="Arial"/>
                <a:cs typeface="Arial"/>
                <a:sym typeface="Arial"/>
              </a:rPr>
              <a:t>parent</a:t>
            </a:r>
            <a:endParaRPr sz="1800" b="0" i="0" u="none" strike="noStrike" cap="none">
              <a:solidFill>
                <a:srgbClr val="002060"/>
              </a:solidFill>
              <a:latin typeface="Arial"/>
              <a:ea typeface="Arial"/>
              <a:cs typeface="Arial"/>
              <a:sym typeface="Arial"/>
            </a:endParaRPr>
          </a:p>
        </p:txBody>
      </p:sp>
      <p:cxnSp>
        <p:nvCxnSpPr>
          <p:cNvPr id="2765" name="Google Shape;2765;p147"/>
          <p:cNvCxnSpPr/>
          <p:nvPr/>
        </p:nvCxnSpPr>
        <p:spPr>
          <a:xfrm>
            <a:off x="10987088" y="1370535"/>
            <a:ext cx="71437" cy="758303"/>
          </a:xfrm>
          <a:prstGeom prst="straightConnector1">
            <a:avLst/>
          </a:prstGeom>
          <a:noFill/>
          <a:ln w="28575" cap="flat" cmpd="sng">
            <a:solidFill>
              <a:srgbClr val="4561AA"/>
            </a:solidFill>
            <a:prstDash val="solid"/>
            <a:round/>
            <a:headEnd type="none" w="sm" len="sm"/>
            <a:tailEnd type="triangle" w="med" len="med"/>
          </a:ln>
        </p:spPr>
      </p:cxnSp>
      <p:cxnSp>
        <p:nvCxnSpPr>
          <p:cNvPr id="2766" name="Google Shape;2766;p147"/>
          <p:cNvCxnSpPr/>
          <p:nvPr/>
        </p:nvCxnSpPr>
        <p:spPr>
          <a:xfrm flipH="1">
            <a:off x="6986589" y="3103877"/>
            <a:ext cx="257174" cy="382273"/>
          </a:xfrm>
          <a:prstGeom prst="straightConnector1">
            <a:avLst/>
          </a:prstGeom>
          <a:noFill/>
          <a:ln w="28575" cap="flat" cmpd="sng">
            <a:solidFill>
              <a:srgbClr val="4561AA"/>
            </a:solidFill>
            <a:prstDash val="solid"/>
            <a:round/>
            <a:headEnd type="none" w="sm" len="sm"/>
            <a:tailEnd type="triangle" w="med" len="med"/>
          </a:ln>
        </p:spPr>
      </p:cxnSp>
      <p:sp>
        <p:nvSpPr>
          <p:cNvPr id="2767" name="Google Shape;2767;p147"/>
          <p:cNvSpPr txBox="1"/>
          <p:nvPr/>
        </p:nvSpPr>
        <p:spPr>
          <a:xfrm>
            <a:off x="7700381" y="2703767"/>
            <a:ext cx="19145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2060"/>
                </a:solidFill>
                <a:latin typeface="Arial"/>
                <a:ea typeface="Arial"/>
                <a:cs typeface="Arial"/>
                <a:sym typeface="Arial"/>
              </a:rPr>
              <a:t>return address</a:t>
            </a:r>
            <a:endParaRPr sz="2000" b="0" i="0" u="none"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3"/>
                                        </p:tgtEl>
                                        <p:attrNameLst>
                                          <p:attrName>style.visibility</p:attrName>
                                        </p:attrNameLst>
                                      </p:cBhvr>
                                      <p:to>
                                        <p:strVal val="visible"/>
                                      </p:to>
                                    </p:set>
                                    <p:anim calcmode="lin" valueType="num">
                                      <p:cBhvr additive="base">
                                        <p:cTn id="7" dur="500"/>
                                        <p:tgtEl>
                                          <p:spTgt spid="27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65"/>
                                        </p:tgtEl>
                                        <p:attrNameLst>
                                          <p:attrName>style.visibility</p:attrName>
                                        </p:attrNameLst>
                                      </p:cBhvr>
                                      <p:to>
                                        <p:strVal val="visible"/>
                                      </p:to>
                                    </p:set>
                                    <p:anim calcmode="lin" valueType="num">
                                      <p:cBhvr additive="base">
                                        <p:cTn id="12" dur="500"/>
                                        <p:tgtEl>
                                          <p:spTgt spid="276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66"/>
                                        </p:tgtEl>
                                        <p:attrNameLst>
                                          <p:attrName>style.visibility</p:attrName>
                                        </p:attrNameLst>
                                      </p:cBhvr>
                                      <p:to>
                                        <p:strVal val="visible"/>
                                      </p:to>
                                    </p:set>
                                    <p:anim calcmode="lin" valueType="num">
                                      <p:cBhvr additive="base">
                                        <p:cTn id="17" dur="500"/>
                                        <p:tgtEl>
                                          <p:spTgt spid="276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67"/>
                                        </p:tgtEl>
                                        <p:attrNameLst>
                                          <p:attrName>style.visibility</p:attrName>
                                        </p:attrNameLst>
                                      </p:cBhvr>
                                      <p:to>
                                        <p:strVal val="visible"/>
                                      </p:to>
                                    </p:set>
                                    <p:anim calcmode="lin" valueType="num">
                                      <p:cBhvr additive="base">
                                        <p:cTn id="22" dur="500"/>
                                        <p:tgtEl>
                                          <p:spTgt spid="27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148"/>
          <p:cNvSpPr/>
          <p:nvPr/>
        </p:nvSpPr>
        <p:spPr>
          <a:xfrm>
            <a:off x="109341" y="167556"/>
            <a:ext cx="5186855"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int avlTree::diff(avl_node *temp)</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    int l_height = height (temp-&gt;left);</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    int r_height = height (temp-&gt;right);</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    int b_factor= l_height - r_height;</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    return b_factor;</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Arial"/>
              <a:ea typeface="Arial"/>
              <a:cs typeface="Arial"/>
              <a:sym typeface="Arial"/>
            </a:endParaRPr>
          </a:p>
        </p:txBody>
      </p:sp>
      <p:sp>
        <p:nvSpPr>
          <p:cNvPr id="2773" name="Google Shape;2773;p148"/>
          <p:cNvSpPr/>
          <p:nvPr/>
        </p:nvSpPr>
        <p:spPr>
          <a:xfrm>
            <a:off x="5191432" y="550513"/>
            <a:ext cx="7000568" cy="52629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int avlTree::height(avl_node *temp)</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    int h = 0;</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    if (temp != NULL)</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    {</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        int l_height = height (temp-&gt;left);</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        int r_height = height (temp-&gt;right);</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        int max_height = max (l_height, r_height);</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        h = max_height + 1;</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    }</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    return h;</a:t>
            </a: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800" b="0" i="0" u="none" strike="noStrike" cap="none">
                <a:solidFill>
                  <a:srgbClr val="000000"/>
                </a:solidFill>
                <a:latin typeface="Calibri"/>
                <a:ea typeface="Calibri"/>
                <a:cs typeface="Calibri"/>
                <a:sym typeface="Calibri"/>
              </a:rPr>
              <a:t>}</a:t>
            </a:r>
            <a:endParaRPr sz="2800" b="0" i="0" u="none" strike="noStrike" cap="none">
              <a:solidFill>
                <a:srgbClr val="000000"/>
              </a:solidFill>
              <a:latin typeface="Arial"/>
              <a:ea typeface="Arial"/>
              <a:cs typeface="Arial"/>
              <a:sym typeface="Arial"/>
            </a:endParaRPr>
          </a:p>
        </p:txBody>
      </p:sp>
      <p:grpSp>
        <p:nvGrpSpPr>
          <p:cNvPr id="2774" name="Google Shape;2774;p148"/>
          <p:cNvGrpSpPr/>
          <p:nvPr/>
        </p:nvGrpSpPr>
        <p:grpSpPr>
          <a:xfrm>
            <a:off x="186813" y="2971800"/>
            <a:ext cx="3581400" cy="2971800"/>
            <a:chOff x="480" y="2208"/>
            <a:chExt cx="2256" cy="1872"/>
          </a:xfrm>
        </p:grpSpPr>
        <p:sp>
          <p:nvSpPr>
            <p:cNvPr id="2775" name="Google Shape;2775;p148"/>
            <p:cNvSpPr/>
            <p:nvPr/>
          </p:nvSpPr>
          <p:spPr>
            <a:xfrm>
              <a:off x="1200" y="2352"/>
              <a:ext cx="336"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2</a:t>
              </a:r>
              <a:endParaRPr/>
            </a:p>
          </p:txBody>
        </p:sp>
        <p:sp>
          <p:nvSpPr>
            <p:cNvPr id="2776" name="Google Shape;2776;p148"/>
            <p:cNvSpPr/>
            <p:nvPr/>
          </p:nvSpPr>
          <p:spPr>
            <a:xfrm>
              <a:off x="624" y="2976"/>
              <a:ext cx="336"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a:t>
              </a:r>
              <a:endParaRPr/>
            </a:p>
          </p:txBody>
        </p:sp>
        <p:sp>
          <p:nvSpPr>
            <p:cNvPr id="2777" name="Google Shape;2777;p148"/>
            <p:cNvSpPr/>
            <p:nvPr/>
          </p:nvSpPr>
          <p:spPr>
            <a:xfrm>
              <a:off x="1392" y="3792"/>
              <a:ext cx="336"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5</a:t>
              </a:r>
              <a:endParaRPr/>
            </a:p>
          </p:txBody>
        </p:sp>
        <p:sp>
          <p:nvSpPr>
            <p:cNvPr id="2778" name="Google Shape;2778;p148"/>
            <p:cNvSpPr/>
            <p:nvPr/>
          </p:nvSpPr>
          <p:spPr>
            <a:xfrm>
              <a:off x="1776" y="3024"/>
              <a:ext cx="336"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7</a:t>
              </a:r>
              <a:endParaRPr/>
            </a:p>
          </p:txBody>
        </p:sp>
        <p:cxnSp>
          <p:nvCxnSpPr>
            <p:cNvPr id="2779" name="Google Shape;2779;p148"/>
            <p:cNvCxnSpPr/>
            <p:nvPr/>
          </p:nvCxnSpPr>
          <p:spPr>
            <a:xfrm flipH="1">
              <a:off x="864" y="2640"/>
              <a:ext cx="432" cy="384"/>
            </a:xfrm>
            <a:prstGeom prst="straightConnector1">
              <a:avLst/>
            </a:prstGeom>
            <a:noFill/>
            <a:ln w="9525" cap="flat" cmpd="sng">
              <a:solidFill>
                <a:schemeClr val="dk1"/>
              </a:solidFill>
              <a:prstDash val="solid"/>
              <a:round/>
              <a:headEnd type="none" w="med" len="med"/>
              <a:tailEnd type="none" w="med" len="med"/>
            </a:ln>
          </p:spPr>
        </p:cxnSp>
        <p:cxnSp>
          <p:nvCxnSpPr>
            <p:cNvPr id="2780" name="Google Shape;2780;p148"/>
            <p:cNvCxnSpPr/>
            <p:nvPr/>
          </p:nvCxnSpPr>
          <p:spPr>
            <a:xfrm>
              <a:off x="1392" y="2640"/>
              <a:ext cx="432" cy="432"/>
            </a:xfrm>
            <a:prstGeom prst="straightConnector1">
              <a:avLst/>
            </a:prstGeom>
            <a:noFill/>
            <a:ln w="9525" cap="flat" cmpd="sng">
              <a:solidFill>
                <a:schemeClr val="dk1"/>
              </a:solidFill>
              <a:prstDash val="solid"/>
              <a:round/>
              <a:headEnd type="none" w="med" len="med"/>
              <a:tailEnd type="none" w="med" len="med"/>
            </a:ln>
          </p:spPr>
        </p:cxnSp>
        <p:cxnSp>
          <p:nvCxnSpPr>
            <p:cNvPr id="2781" name="Google Shape;2781;p148"/>
            <p:cNvCxnSpPr/>
            <p:nvPr/>
          </p:nvCxnSpPr>
          <p:spPr>
            <a:xfrm flipH="1">
              <a:off x="1536" y="3312"/>
              <a:ext cx="336" cy="480"/>
            </a:xfrm>
            <a:prstGeom prst="straightConnector1">
              <a:avLst/>
            </a:prstGeom>
            <a:noFill/>
            <a:ln w="9525" cap="flat" cmpd="sng">
              <a:solidFill>
                <a:schemeClr val="dk1"/>
              </a:solidFill>
              <a:prstDash val="solid"/>
              <a:round/>
              <a:headEnd type="none" w="med" len="med"/>
              <a:tailEnd type="none" w="med" len="med"/>
            </a:ln>
          </p:spPr>
        </p:cxnSp>
        <p:sp>
          <p:nvSpPr>
            <p:cNvPr id="2782" name="Google Shape;2782;p148"/>
            <p:cNvSpPr txBox="1"/>
            <p:nvPr/>
          </p:nvSpPr>
          <p:spPr>
            <a:xfrm>
              <a:off x="1536" y="2208"/>
              <a:ext cx="288"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-1</a:t>
              </a:r>
              <a:endParaRPr/>
            </a:p>
          </p:txBody>
        </p:sp>
        <p:sp>
          <p:nvSpPr>
            <p:cNvPr id="2783" name="Google Shape;2783;p148"/>
            <p:cNvSpPr txBox="1"/>
            <p:nvPr/>
          </p:nvSpPr>
          <p:spPr>
            <a:xfrm>
              <a:off x="480" y="2784"/>
              <a:ext cx="192"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0</a:t>
              </a:r>
              <a:endParaRPr/>
            </a:p>
          </p:txBody>
        </p:sp>
        <p:sp>
          <p:nvSpPr>
            <p:cNvPr id="2784" name="Google Shape;2784;p148"/>
            <p:cNvSpPr txBox="1"/>
            <p:nvPr/>
          </p:nvSpPr>
          <p:spPr>
            <a:xfrm>
              <a:off x="1872" y="2784"/>
              <a:ext cx="288"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0</a:t>
              </a:r>
              <a:endParaRPr/>
            </a:p>
          </p:txBody>
        </p:sp>
        <p:sp>
          <p:nvSpPr>
            <p:cNvPr id="2785" name="Google Shape;2785;p148"/>
            <p:cNvSpPr txBox="1"/>
            <p:nvPr/>
          </p:nvSpPr>
          <p:spPr>
            <a:xfrm>
              <a:off x="1728" y="3648"/>
              <a:ext cx="192"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0</a:t>
              </a:r>
              <a:endParaRPr/>
            </a:p>
          </p:txBody>
        </p:sp>
        <p:sp>
          <p:nvSpPr>
            <p:cNvPr id="2786" name="Google Shape;2786;p148"/>
            <p:cNvSpPr/>
            <p:nvPr/>
          </p:nvSpPr>
          <p:spPr>
            <a:xfrm>
              <a:off x="2208" y="3744"/>
              <a:ext cx="336" cy="2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8</a:t>
              </a:r>
              <a:endParaRPr/>
            </a:p>
          </p:txBody>
        </p:sp>
        <p:cxnSp>
          <p:nvCxnSpPr>
            <p:cNvPr id="2787" name="Google Shape;2787;p148"/>
            <p:cNvCxnSpPr/>
            <p:nvPr/>
          </p:nvCxnSpPr>
          <p:spPr>
            <a:xfrm>
              <a:off x="2016" y="3312"/>
              <a:ext cx="240" cy="480"/>
            </a:xfrm>
            <a:prstGeom prst="straightConnector1">
              <a:avLst/>
            </a:prstGeom>
            <a:noFill/>
            <a:ln w="9525" cap="flat" cmpd="sng">
              <a:solidFill>
                <a:schemeClr val="dk1"/>
              </a:solidFill>
              <a:prstDash val="solid"/>
              <a:round/>
              <a:headEnd type="none" w="med" len="med"/>
              <a:tailEnd type="none" w="med" len="med"/>
            </a:ln>
          </p:spPr>
        </p:cxnSp>
        <p:sp>
          <p:nvSpPr>
            <p:cNvPr id="2788" name="Google Shape;2788;p148"/>
            <p:cNvSpPr txBox="1"/>
            <p:nvPr/>
          </p:nvSpPr>
          <p:spPr>
            <a:xfrm>
              <a:off x="2544" y="3792"/>
              <a:ext cx="192"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0</a:t>
              </a: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pic>
        <p:nvPicPr>
          <p:cNvPr id="2793" name="Google Shape;2793;p149"/>
          <p:cNvPicPr preferRelativeResize="0"/>
          <p:nvPr/>
        </p:nvPicPr>
        <p:blipFill rotWithShape="1">
          <a:blip r:embed="rId3">
            <a:alphaModFix/>
          </a:blip>
          <a:srcRect l="55832"/>
          <a:stretch/>
        </p:blipFill>
        <p:spPr>
          <a:xfrm>
            <a:off x="4573344" y="244241"/>
            <a:ext cx="2782796" cy="2842324"/>
          </a:xfrm>
          <a:prstGeom prst="rect">
            <a:avLst/>
          </a:prstGeom>
          <a:noFill/>
          <a:ln>
            <a:noFill/>
          </a:ln>
        </p:spPr>
      </p:pic>
      <p:sp>
        <p:nvSpPr>
          <p:cNvPr id="2794" name="Google Shape;2794;p149"/>
          <p:cNvSpPr/>
          <p:nvPr/>
        </p:nvSpPr>
        <p:spPr>
          <a:xfrm>
            <a:off x="117140" y="100903"/>
            <a:ext cx="6096000" cy="65248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avl_node* avlTree:: balance(avl_node *temp)</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int bal_factor = diff (temp);</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if (bal_factor &gt; 1)</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if (diff (temp-&gt;left) &gt; 0)</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temp = LL_rotation (temp);</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else</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temp = LR_rotation (temp);</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else if (bal_factor &lt; -1)</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if (diff (temp-&gt;right) &gt; 0)</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temp = RL_rotation (temp);</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else</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temp = RR_rotation (temp);</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    return temp;</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a:t>
            </a:r>
            <a:endParaRPr sz="2200" b="0" i="0" u="none" strike="noStrike" cap="none">
              <a:solidFill>
                <a:srgbClr val="000000"/>
              </a:solidFill>
              <a:latin typeface="Arial"/>
              <a:ea typeface="Arial"/>
              <a:cs typeface="Arial"/>
              <a:sym typeface="Arial"/>
            </a:endParaRPr>
          </a:p>
        </p:txBody>
      </p:sp>
      <p:pic>
        <p:nvPicPr>
          <p:cNvPr id="2795" name="Google Shape;2795;p149"/>
          <p:cNvPicPr preferRelativeResize="0"/>
          <p:nvPr/>
        </p:nvPicPr>
        <p:blipFill rotWithShape="1">
          <a:blip r:embed="rId4">
            <a:alphaModFix/>
          </a:blip>
          <a:srcRect l="59104" t="173" r="-544" b="34033"/>
          <a:stretch/>
        </p:blipFill>
        <p:spPr>
          <a:xfrm>
            <a:off x="7938509" y="132439"/>
            <a:ext cx="2730835" cy="3065927"/>
          </a:xfrm>
          <a:prstGeom prst="rect">
            <a:avLst/>
          </a:prstGeom>
          <a:noFill/>
          <a:ln>
            <a:noFill/>
          </a:ln>
        </p:spPr>
      </p:pic>
      <p:pic>
        <p:nvPicPr>
          <p:cNvPr id="2796" name="Google Shape;2796;p149"/>
          <p:cNvPicPr preferRelativeResize="0"/>
          <p:nvPr/>
        </p:nvPicPr>
        <p:blipFill rotWithShape="1">
          <a:blip r:embed="rId5">
            <a:alphaModFix/>
          </a:blip>
          <a:srcRect l="57844" t="-1" b="32169"/>
          <a:stretch/>
        </p:blipFill>
        <p:spPr>
          <a:xfrm>
            <a:off x="4573344" y="3198366"/>
            <a:ext cx="2652000" cy="3002409"/>
          </a:xfrm>
          <a:prstGeom prst="rect">
            <a:avLst/>
          </a:prstGeom>
          <a:noFill/>
          <a:ln>
            <a:noFill/>
          </a:ln>
        </p:spPr>
      </p:pic>
      <p:pic>
        <p:nvPicPr>
          <p:cNvPr id="2797" name="Google Shape;2797;p149"/>
          <p:cNvPicPr preferRelativeResize="0"/>
          <p:nvPr/>
        </p:nvPicPr>
        <p:blipFill rotWithShape="1">
          <a:blip r:embed="rId6">
            <a:alphaModFix/>
          </a:blip>
          <a:srcRect l="56810" b="37079"/>
          <a:stretch/>
        </p:blipFill>
        <p:spPr>
          <a:xfrm>
            <a:off x="8158163" y="3598391"/>
            <a:ext cx="2836186" cy="27452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93"/>
                                        </p:tgtEl>
                                        <p:attrNameLst>
                                          <p:attrName>style.visibility</p:attrName>
                                        </p:attrNameLst>
                                      </p:cBhvr>
                                      <p:to>
                                        <p:strVal val="visible"/>
                                      </p:to>
                                    </p:set>
                                    <p:anim calcmode="lin" valueType="num">
                                      <p:cBhvr additive="base">
                                        <p:cTn id="7" dur="500"/>
                                        <p:tgtEl>
                                          <p:spTgt spid="279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95"/>
                                        </p:tgtEl>
                                        <p:attrNameLst>
                                          <p:attrName>style.visibility</p:attrName>
                                        </p:attrNameLst>
                                      </p:cBhvr>
                                      <p:to>
                                        <p:strVal val="visible"/>
                                      </p:to>
                                    </p:set>
                                    <p:anim calcmode="lin" valueType="num">
                                      <p:cBhvr additive="base">
                                        <p:cTn id="12" dur="500"/>
                                        <p:tgtEl>
                                          <p:spTgt spid="279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96"/>
                                        </p:tgtEl>
                                        <p:attrNameLst>
                                          <p:attrName>style.visibility</p:attrName>
                                        </p:attrNameLst>
                                      </p:cBhvr>
                                      <p:to>
                                        <p:strVal val="visible"/>
                                      </p:to>
                                    </p:set>
                                    <p:anim calcmode="lin" valueType="num">
                                      <p:cBhvr additive="base">
                                        <p:cTn id="17" dur="500"/>
                                        <p:tgtEl>
                                          <p:spTgt spid="279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97"/>
                                        </p:tgtEl>
                                        <p:attrNameLst>
                                          <p:attrName>style.visibility</p:attrName>
                                        </p:attrNameLst>
                                      </p:cBhvr>
                                      <p:to>
                                        <p:strVal val="visible"/>
                                      </p:to>
                                    </p:set>
                                    <p:anim calcmode="lin" valueType="num">
                                      <p:cBhvr additive="base">
                                        <p:cTn id="22" dur="500"/>
                                        <p:tgtEl>
                                          <p:spTgt spid="27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p150"/>
          <p:cNvSpPr txBox="1">
            <a:spLocks noGrp="1"/>
          </p:cNvSpPr>
          <p:nvPr>
            <p:ph type="body" idx="1"/>
          </p:nvPr>
        </p:nvSpPr>
        <p:spPr>
          <a:xfrm>
            <a:off x="225742" y="284813"/>
            <a:ext cx="6717983" cy="5863739"/>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800"/>
              <a:buNone/>
            </a:pPr>
            <a:r>
              <a:rPr lang="en-US" sz="2400"/>
              <a:t>void avlTree::insert()	//workhorse to insert</a:t>
            </a:r>
            <a:endParaRPr/>
          </a:p>
          <a:p>
            <a:pPr marL="0" lvl="0" indent="0" algn="l" rtl="0">
              <a:lnSpc>
                <a:spcPct val="100000"/>
              </a:lnSpc>
              <a:spcBef>
                <a:spcPts val="0"/>
              </a:spcBef>
              <a:spcAft>
                <a:spcPts val="0"/>
              </a:spcAft>
              <a:buSzPts val="1800"/>
              <a:buNone/>
            </a:pPr>
            <a:r>
              <a:rPr lang="en-US" sz="2400"/>
              <a:t>{</a:t>
            </a:r>
            <a:endParaRPr/>
          </a:p>
          <a:p>
            <a:pPr marL="114300" lvl="1" indent="0" algn="l" rtl="0">
              <a:lnSpc>
                <a:spcPct val="100000"/>
              </a:lnSpc>
              <a:spcBef>
                <a:spcPts val="0"/>
              </a:spcBef>
              <a:spcAft>
                <a:spcPts val="0"/>
              </a:spcAft>
              <a:buSzPts val="1800"/>
              <a:buNone/>
            </a:pPr>
            <a:r>
              <a:rPr lang="en-US" sz="2400"/>
              <a:t>	char ch;</a:t>
            </a:r>
            <a:endParaRPr sz="2400"/>
          </a:p>
          <a:p>
            <a:pPr marL="0" lvl="0" indent="0" algn="l" rtl="0">
              <a:lnSpc>
                <a:spcPct val="100000"/>
              </a:lnSpc>
              <a:spcBef>
                <a:spcPts val="0"/>
              </a:spcBef>
              <a:spcAft>
                <a:spcPts val="0"/>
              </a:spcAft>
              <a:buSzPts val="1800"/>
              <a:buNone/>
            </a:pPr>
            <a:r>
              <a:rPr lang="en-US" sz="2400"/>
              <a:t>  	do</a:t>
            </a:r>
            <a:endParaRPr sz="2400"/>
          </a:p>
          <a:p>
            <a:pPr marL="0" lvl="0" indent="0" algn="l" rtl="0">
              <a:lnSpc>
                <a:spcPct val="100000"/>
              </a:lnSpc>
              <a:spcBef>
                <a:spcPts val="0"/>
              </a:spcBef>
              <a:spcAft>
                <a:spcPts val="0"/>
              </a:spcAft>
              <a:buSzPts val="1800"/>
              <a:buNone/>
            </a:pPr>
            <a:r>
              <a:rPr lang="en-US" sz="2400"/>
              <a:t>   	{</a:t>
            </a:r>
            <a:endParaRPr sz="2400"/>
          </a:p>
          <a:p>
            <a:pPr marL="0" lvl="0" indent="0" algn="l" rtl="0">
              <a:lnSpc>
                <a:spcPct val="100000"/>
              </a:lnSpc>
              <a:spcBef>
                <a:spcPts val="0"/>
              </a:spcBef>
              <a:spcAft>
                <a:spcPts val="0"/>
              </a:spcAft>
              <a:buSzPts val="1800"/>
              <a:buNone/>
            </a:pPr>
            <a:r>
              <a:rPr lang="en-US" sz="2400"/>
              <a:t>     		avl_node *temp;</a:t>
            </a:r>
            <a:endParaRPr/>
          </a:p>
          <a:p>
            <a:pPr marL="0" lvl="0" indent="0" algn="l" rtl="0">
              <a:lnSpc>
                <a:spcPct val="100000"/>
              </a:lnSpc>
              <a:spcBef>
                <a:spcPts val="0"/>
              </a:spcBef>
              <a:spcAft>
                <a:spcPts val="0"/>
              </a:spcAft>
              <a:buSzPts val="1800"/>
              <a:buNone/>
            </a:pPr>
            <a:r>
              <a:rPr lang="en-US" sz="2400"/>
              <a:t>		cout&lt;&lt;“Enter word and it’s meaning”;</a:t>
            </a:r>
            <a:endParaRPr/>
          </a:p>
          <a:p>
            <a:pPr marL="0" lvl="0" indent="0" algn="l" rtl="0">
              <a:lnSpc>
                <a:spcPct val="100000"/>
              </a:lnSpc>
              <a:spcBef>
                <a:spcPts val="0"/>
              </a:spcBef>
              <a:spcAft>
                <a:spcPts val="0"/>
              </a:spcAft>
              <a:buSzPts val="1800"/>
              <a:buNone/>
            </a:pPr>
            <a:r>
              <a:rPr lang="en-US" sz="2400"/>
              <a:t>		cin&gt;&gt;temp-&gt;word&gt;&gt;temp-&gt;meaning;</a:t>
            </a:r>
            <a:endParaRPr/>
          </a:p>
          <a:p>
            <a:pPr marL="0" lvl="0" indent="0" algn="l" rtl="0">
              <a:lnSpc>
                <a:spcPct val="100000"/>
              </a:lnSpc>
              <a:spcBef>
                <a:spcPts val="0"/>
              </a:spcBef>
              <a:spcAft>
                <a:spcPts val="0"/>
              </a:spcAft>
              <a:buSzPts val="1800"/>
              <a:buNone/>
            </a:pPr>
            <a:r>
              <a:rPr lang="en-US" sz="2400"/>
              <a:t>      		root=insert(root, temp);</a:t>
            </a:r>
            <a:endParaRPr/>
          </a:p>
          <a:p>
            <a:pPr marL="0" lvl="0" indent="0" algn="l" rtl="0">
              <a:lnSpc>
                <a:spcPct val="100000"/>
              </a:lnSpc>
              <a:spcBef>
                <a:spcPts val="0"/>
              </a:spcBef>
              <a:spcAft>
                <a:spcPts val="0"/>
              </a:spcAft>
              <a:buSzPts val="1800"/>
              <a:buNone/>
            </a:pPr>
            <a:r>
              <a:rPr lang="en-US" sz="2400"/>
              <a:t>		cout&lt;&lt;“Enter your choice”;</a:t>
            </a:r>
            <a:endParaRPr/>
          </a:p>
          <a:p>
            <a:pPr marL="0" lvl="0" indent="0" algn="l" rtl="0">
              <a:lnSpc>
                <a:spcPct val="100000"/>
              </a:lnSpc>
              <a:spcBef>
                <a:spcPts val="0"/>
              </a:spcBef>
              <a:spcAft>
                <a:spcPts val="0"/>
              </a:spcAft>
              <a:buSzPts val="1800"/>
              <a:buNone/>
            </a:pPr>
            <a:r>
              <a:rPr lang="en-US" sz="2400"/>
              <a:t>		cin&gt;&gt;ch;</a:t>
            </a:r>
            <a:endParaRPr sz="2400"/>
          </a:p>
          <a:p>
            <a:pPr marL="0" lvl="0" indent="0" algn="l" rtl="0">
              <a:lnSpc>
                <a:spcPct val="100000"/>
              </a:lnSpc>
              <a:spcBef>
                <a:spcPts val="0"/>
              </a:spcBef>
              <a:spcAft>
                <a:spcPts val="0"/>
              </a:spcAft>
              <a:buSzPts val="1800"/>
              <a:buNone/>
            </a:pPr>
            <a:r>
              <a:rPr lang="en-US" sz="2400"/>
              <a:t>	}while(ch == ‘Y’);</a:t>
            </a:r>
            <a:endParaRPr sz="2400"/>
          </a:p>
          <a:p>
            <a:pPr marL="0" lvl="0" indent="0" algn="l" rtl="0">
              <a:lnSpc>
                <a:spcPct val="100000"/>
              </a:lnSpc>
              <a:spcBef>
                <a:spcPts val="0"/>
              </a:spcBef>
              <a:spcAft>
                <a:spcPts val="0"/>
              </a:spcAft>
              <a:buSzPts val="1800"/>
              <a:buNone/>
            </a:pPr>
            <a:r>
              <a:rPr lang="en-US" sz="2400"/>
              <a:t>}</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151"/>
          <p:cNvSpPr txBox="1">
            <a:spLocks noGrp="1"/>
          </p:cNvSpPr>
          <p:nvPr>
            <p:ph type="body" idx="1"/>
          </p:nvPr>
        </p:nvSpPr>
        <p:spPr>
          <a:xfrm>
            <a:off x="143551" y="125089"/>
            <a:ext cx="5840989" cy="6629672"/>
          </a:xfrm>
          <a:prstGeom prst="rect">
            <a:avLst/>
          </a:prstGeom>
          <a:noFill/>
          <a:ln>
            <a:noFill/>
          </a:ln>
        </p:spPr>
        <p:txBody>
          <a:bodyPr spcFirstLastPara="1" wrap="square" lIns="0" tIns="45700" rIns="0" bIns="45700" anchor="t" anchorCtr="0">
            <a:noAutofit/>
          </a:bodyPr>
          <a:lstStyle/>
          <a:p>
            <a:pPr marL="0" lvl="0" indent="0" algn="l" rtl="0">
              <a:lnSpc>
                <a:spcPct val="120000"/>
              </a:lnSpc>
              <a:spcBef>
                <a:spcPts val="0"/>
              </a:spcBef>
              <a:spcAft>
                <a:spcPts val="0"/>
              </a:spcAft>
              <a:buSzPts val="1800"/>
              <a:buNone/>
            </a:pPr>
            <a:r>
              <a:rPr lang="en-US" sz="1600"/>
              <a:t>avl_node* avlTree:: </a:t>
            </a:r>
            <a:r>
              <a:rPr lang="en-US" sz="1600">
                <a:latin typeface="Arial"/>
                <a:ea typeface="Arial"/>
                <a:cs typeface="Arial"/>
                <a:sym typeface="Arial"/>
              </a:rPr>
              <a:t>insert( avl_node *root, avl_node *temp)</a:t>
            </a:r>
            <a:endParaRPr sz="1600">
              <a:latin typeface="Arial"/>
              <a:ea typeface="Arial"/>
              <a:cs typeface="Arial"/>
              <a:sym typeface="Arial"/>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if (root == NULL)</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root = new avl_node;</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root-&gt;word= temp-&gt;word;</a:t>
            </a:r>
            <a:endParaRPr/>
          </a:p>
          <a:p>
            <a:pPr marL="457200" lvl="1" indent="0" algn="l" rtl="0">
              <a:lnSpc>
                <a:spcPct val="120000"/>
              </a:lnSpc>
              <a:spcBef>
                <a:spcPts val="0"/>
              </a:spcBef>
              <a:spcAft>
                <a:spcPts val="0"/>
              </a:spcAft>
              <a:buSzPts val="1800"/>
              <a:buNone/>
            </a:pPr>
            <a:r>
              <a:rPr lang="en-US" sz="1600">
                <a:latin typeface="Arial"/>
                <a:ea typeface="Arial"/>
                <a:cs typeface="Arial"/>
                <a:sym typeface="Arial"/>
              </a:rPr>
              <a:t>root-&gt;meaning= temp-&gt;meaning;</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root-&gt;left = NULL;</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root-&gt;right = NULL;</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return root;</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else if (temp-&gt;word&lt; root-&gt;data)</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root-&gt;left = insert(root-&gt;left, temp);</a:t>
            </a:r>
            <a:endParaRPr sz="1600">
              <a:latin typeface="Arial"/>
              <a:ea typeface="Arial"/>
              <a:cs typeface="Arial"/>
              <a:sym typeface="Arial"/>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root = balance (root);</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else if (temp-&gt;word &gt;= root-&gt;data)</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root-&gt;right = insert(root-&gt;right, </a:t>
            </a:r>
            <a:r>
              <a:rPr lang="en-US" sz="1600"/>
              <a:t>temp</a:t>
            </a:r>
            <a:r>
              <a:rPr lang="en-US" sz="1600">
                <a:latin typeface="Arial"/>
                <a:ea typeface="Arial"/>
                <a:cs typeface="Arial"/>
                <a:sym typeface="Arial"/>
              </a:rPr>
              <a:t>);</a:t>
            </a:r>
            <a:endParaRPr sz="1600">
              <a:latin typeface="Arial"/>
              <a:ea typeface="Arial"/>
              <a:cs typeface="Arial"/>
              <a:sym typeface="Arial"/>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root = balance (root);</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     return root;</a:t>
            </a:r>
            <a:endParaRPr/>
          </a:p>
          <a:p>
            <a:pPr marL="0" lvl="0" indent="0" algn="l" rtl="0">
              <a:lnSpc>
                <a:spcPct val="120000"/>
              </a:lnSpc>
              <a:spcBef>
                <a:spcPts val="0"/>
              </a:spcBef>
              <a:spcAft>
                <a:spcPts val="0"/>
              </a:spcAft>
              <a:buSzPts val="1800"/>
              <a:buNone/>
            </a:pPr>
            <a:r>
              <a:rPr lang="en-US" sz="1600">
                <a:latin typeface="Arial"/>
                <a:ea typeface="Arial"/>
                <a:cs typeface="Arial"/>
                <a:sym typeface="Arial"/>
              </a:rPr>
              <a:t>}</a:t>
            </a:r>
            <a:endParaRPr/>
          </a:p>
        </p:txBody>
      </p:sp>
      <p:sp>
        <p:nvSpPr>
          <p:cNvPr id="2808" name="Google Shape;2808;p151"/>
          <p:cNvSpPr/>
          <p:nvPr/>
        </p:nvSpPr>
        <p:spPr>
          <a:xfrm>
            <a:off x="7356140" y="1538749"/>
            <a:ext cx="533400" cy="457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0066"/>
                </a:solidFill>
                <a:latin typeface="Times New Roman"/>
                <a:ea typeface="Times New Roman"/>
                <a:cs typeface="Times New Roman"/>
                <a:sym typeface="Times New Roman"/>
              </a:rPr>
              <a:t>2</a:t>
            </a:r>
            <a:endParaRPr/>
          </a:p>
        </p:txBody>
      </p:sp>
      <p:sp>
        <p:nvSpPr>
          <p:cNvPr id="2809" name="Google Shape;2809;p151"/>
          <p:cNvSpPr/>
          <p:nvPr/>
        </p:nvSpPr>
        <p:spPr>
          <a:xfrm>
            <a:off x="6441740" y="2529349"/>
            <a:ext cx="533400" cy="457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a:t>
            </a:r>
            <a:endParaRPr/>
          </a:p>
        </p:txBody>
      </p:sp>
      <p:sp>
        <p:nvSpPr>
          <p:cNvPr id="2810" name="Google Shape;2810;p151"/>
          <p:cNvSpPr/>
          <p:nvPr/>
        </p:nvSpPr>
        <p:spPr>
          <a:xfrm>
            <a:off x="7660940" y="3824749"/>
            <a:ext cx="533400" cy="457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5</a:t>
            </a:r>
            <a:endParaRPr/>
          </a:p>
        </p:txBody>
      </p:sp>
      <p:sp>
        <p:nvSpPr>
          <p:cNvPr id="2811" name="Google Shape;2811;p151"/>
          <p:cNvSpPr/>
          <p:nvPr/>
        </p:nvSpPr>
        <p:spPr>
          <a:xfrm>
            <a:off x="8270540" y="2605549"/>
            <a:ext cx="533400" cy="457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7</a:t>
            </a:r>
            <a:endParaRPr/>
          </a:p>
        </p:txBody>
      </p:sp>
      <p:cxnSp>
        <p:nvCxnSpPr>
          <p:cNvPr id="2812" name="Google Shape;2812;p151"/>
          <p:cNvCxnSpPr/>
          <p:nvPr/>
        </p:nvCxnSpPr>
        <p:spPr>
          <a:xfrm flipH="1">
            <a:off x="6822740" y="1995949"/>
            <a:ext cx="685800" cy="609600"/>
          </a:xfrm>
          <a:prstGeom prst="straightConnector1">
            <a:avLst/>
          </a:prstGeom>
          <a:noFill/>
          <a:ln w="9525" cap="flat" cmpd="sng">
            <a:solidFill>
              <a:schemeClr val="dk1"/>
            </a:solidFill>
            <a:prstDash val="solid"/>
            <a:round/>
            <a:headEnd type="none" w="med" len="med"/>
            <a:tailEnd type="none" w="med" len="med"/>
          </a:ln>
        </p:spPr>
      </p:cxnSp>
      <p:cxnSp>
        <p:nvCxnSpPr>
          <p:cNvPr id="2813" name="Google Shape;2813;p151"/>
          <p:cNvCxnSpPr/>
          <p:nvPr/>
        </p:nvCxnSpPr>
        <p:spPr>
          <a:xfrm>
            <a:off x="7660940" y="1995949"/>
            <a:ext cx="685800" cy="685800"/>
          </a:xfrm>
          <a:prstGeom prst="straightConnector1">
            <a:avLst/>
          </a:prstGeom>
          <a:noFill/>
          <a:ln w="9525" cap="flat" cmpd="sng">
            <a:solidFill>
              <a:schemeClr val="dk1"/>
            </a:solidFill>
            <a:prstDash val="solid"/>
            <a:round/>
            <a:headEnd type="none" w="med" len="med"/>
            <a:tailEnd type="none" w="med" len="med"/>
          </a:ln>
        </p:spPr>
      </p:cxnSp>
      <p:cxnSp>
        <p:nvCxnSpPr>
          <p:cNvPr id="2814" name="Google Shape;2814;p151"/>
          <p:cNvCxnSpPr/>
          <p:nvPr/>
        </p:nvCxnSpPr>
        <p:spPr>
          <a:xfrm flipH="1">
            <a:off x="7889540" y="3062749"/>
            <a:ext cx="533400" cy="762000"/>
          </a:xfrm>
          <a:prstGeom prst="straightConnector1">
            <a:avLst/>
          </a:prstGeom>
          <a:noFill/>
          <a:ln w="9525" cap="flat" cmpd="sng">
            <a:solidFill>
              <a:schemeClr val="dk1"/>
            </a:solidFill>
            <a:prstDash val="solid"/>
            <a:round/>
            <a:headEnd type="none" w="med" len="med"/>
            <a:tailEnd type="none" w="med" len="med"/>
          </a:ln>
        </p:spPr>
      </p:cxnSp>
      <p:sp>
        <p:nvSpPr>
          <p:cNvPr id="2815" name="Google Shape;2815;p151"/>
          <p:cNvSpPr txBox="1"/>
          <p:nvPr/>
        </p:nvSpPr>
        <p:spPr>
          <a:xfrm>
            <a:off x="7889540" y="1310149"/>
            <a:ext cx="4572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-2</a:t>
            </a:r>
            <a:endParaRPr/>
          </a:p>
        </p:txBody>
      </p:sp>
      <p:sp>
        <p:nvSpPr>
          <p:cNvPr id="2816" name="Google Shape;2816;p151"/>
          <p:cNvSpPr txBox="1"/>
          <p:nvPr/>
        </p:nvSpPr>
        <p:spPr>
          <a:xfrm>
            <a:off x="6213140" y="2224549"/>
            <a:ext cx="3048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0</a:t>
            </a:r>
            <a:endParaRPr/>
          </a:p>
        </p:txBody>
      </p:sp>
      <p:sp>
        <p:nvSpPr>
          <p:cNvPr id="2817" name="Google Shape;2817;p151"/>
          <p:cNvSpPr txBox="1"/>
          <p:nvPr/>
        </p:nvSpPr>
        <p:spPr>
          <a:xfrm>
            <a:off x="8422940" y="2224549"/>
            <a:ext cx="4572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-1</a:t>
            </a:r>
            <a:endParaRPr/>
          </a:p>
        </p:txBody>
      </p:sp>
      <p:sp>
        <p:nvSpPr>
          <p:cNvPr id="2818" name="Google Shape;2818;p151"/>
          <p:cNvSpPr txBox="1"/>
          <p:nvPr/>
        </p:nvSpPr>
        <p:spPr>
          <a:xfrm>
            <a:off x="8194340" y="3596149"/>
            <a:ext cx="3048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0</a:t>
            </a:r>
            <a:endParaRPr/>
          </a:p>
        </p:txBody>
      </p:sp>
      <p:sp>
        <p:nvSpPr>
          <p:cNvPr id="2819" name="Google Shape;2819;p151"/>
          <p:cNvSpPr/>
          <p:nvPr/>
        </p:nvSpPr>
        <p:spPr>
          <a:xfrm>
            <a:off x="8956340" y="3748549"/>
            <a:ext cx="533400" cy="457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8</a:t>
            </a:r>
            <a:endParaRPr/>
          </a:p>
        </p:txBody>
      </p:sp>
      <p:cxnSp>
        <p:nvCxnSpPr>
          <p:cNvPr id="2820" name="Google Shape;2820;p151"/>
          <p:cNvCxnSpPr/>
          <p:nvPr/>
        </p:nvCxnSpPr>
        <p:spPr>
          <a:xfrm>
            <a:off x="8575340" y="3002424"/>
            <a:ext cx="457200" cy="822325"/>
          </a:xfrm>
          <a:prstGeom prst="straightConnector1">
            <a:avLst/>
          </a:prstGeom>
          <a:noFill/>
          <a:ln w="9525" cap="flat" cmpd="sng">
            <a:solidFill>
              <a:schemeClr val="dk1"/>
            </a:solidFill>
            <a:prstDash val="solid"/>
            <a:round/>
            <a:headEnd type="none" w="med" len="med"/>
            <a:tailEnd type="none" w="med" len="med"/>
          </a:ln>
        </p:spPr>
      </p:cxnSp>
      <p:sp>
        <p:nvSpPr>
          <p:cNvPr id="2821" name="Google Shape;2821;p151"/>
          <p:cNvSpPr txBox="1"/>
          <p:nvPr/>
        </p:nvSpPr>
        <p:spPr>
          <a:xfrm>
            <a:off x="9489740" y="3824749"/>
            <a:ext cx="4572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-1</a:t>
            </a:r>
            <a:endParaRPr/>
          </a:p>
        </p:txBody>
      </p:sp>
      <p:cxnSp>
        <p:nvCxnSpPr>
          <p:cNvPr id="2822" name="Google Shape;2822;p151"/>
          <p:cNvCxnSpPr/>
          <p:nvPr/>
        </p:nvCxnSpPr>
        <p:spPr>
          <a:xfrm>
            <a:off x="9261140" y="4221624"/>
            <a:ext cx="381000" cy="530738"/>
          </a:xfrm>
          <a:prstGeom prst="straightConnector1">
            <a:avLst/>
          </a:prstGeom>
          <a:noFill/>
          <a:ln w="9525" cap="flat" cmpd="sng">
            <a:solidFill>
              <a:schemeClr val="dk1"/>
            </a:solidFill>
            <a:prstDash val="solid"/>
            <a:round/>
            <a:headEnd type="none" w="med" len="med"/>
            <a:tailEnd type="none" w="med" len="med"/>
          </a:ln>
        </p:spPr>
      </p:cxnSp>
      <p:sp>
        <p:nvSpPr>
          <p:cNvPr id="2823" name="Google Shape;2823;p151"/>
          <p:cNvSpPr txBox="1"/>
          <p:nvPr/>
        </p:nvSpPr>
        <p:spPr>
          <a:xfrm>
            <a:off x="9946940" y="4662949"/>
            <a:ext cx="3048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0</a:t>
            </a:r>
            <a:endParaRPr/>
          </a:p>
        </p:txBody>
      </p:sp>
      <p:sp>
        <p:nvSpPr>
          <p:cNvPr id="2824" name="Google Shape;2824;p151"/>
          <p:cNvSpPr/>
          <p:nvPr/>
        </p:nvSpPr>
        <p:spPr>
          <a:xfrm>
            <a:off x="9337340" y="4736487"/>
            <a:ext cx="533400" cy="457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9</a:t>
            </a:r>
            <a:endParaRPr/>
          </a:p>
        </p:txBody>
      </p:sp>
      <p:sp>
        <p:nvSpPr>
          <p:cNvPr id="2825" name="Google Shape;2825;p151"/>
          <p:cNvSpPr txBox="1"/>
          <p:nvPr/>
        </p:nvSpPr>
        <p:spPr>
          <a:xfrm>
            <a:off x="6365540" y="432619"/>
            <a:ext cx="3505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Insert 9</a:t>
            </a:r>
            <a:endParaRPr sz="2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24"/>
                                        </p:tgtEl>
                                        <p:attrNameLst>
                                          <p:attrName>style.visibility</p:attrName>
                                        </p:attrNameLst>
                                      </p:cBhvr>
                                      <p:to>
                                        <p:strVal val="visible"/>
                                      </p:to>
                                    </p:set>
                                    <p:anim calcmode="lin" valueType="num">
                                      <p:cBhvr additive="base">
                                        <p:cTn id="7" dur="500"/>
                                        <p:tgtEl>
                                          <p:spTgt spid="282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823"/>
                                        </p:tgtEl>
                                        <p:attrNameLst>
                                          <p:attrName>style.visibility</p:attrName>
                                        </p:attrNameLst>
                                      </p:cBhvr>
                                      <p:to>
                                        <p:strVal val="visible"/>
                                      </p:to>
                                    </p:set>
                                    <p:anim calcmode="lin" valueType="num">
                                      <p:cBhvr additive="base">
                                        <p:cTn id="10" dur="500"/>
                                        <p:tgtEl>
                                          <p:spTgt spid="282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822"/>
                                        </p:tgtEl>
                                        <p:attrNameLst>
                                          <p:attrName>style.visibility</p:attrName>
                                        </p:attrNameLst>
                                      </p:cBhvr>
                                      <p:to>
                                        <p:strVal val="visible"/>
                                      </p:to>
                                    </p:set>
                                    <p:anim calcmode="lin" valueType="num">
                                      <p:cBhvr additive="base">
                                        <p:cTn id="13" dur="500"/>
                                        <p:tgtEl>
                                          <p:spTgt spid="28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152"/>
          <p:cNvSpPr txBox="1">
            <a:spLocks noGrp="1"/>
          </p:cNvSpPr>
          <p:nvPr>
            <p:ph type="body" idx="1"/>
          </p:nvPr>
        </p:nvSpPr>
        <p:spPr>
          <a:xfrm>
            <a:off x="971156" y="458367"/>
            <a:ext cx="10058400" cy="5832073"/>
          </a:xfrm>
          <a:prstGeom prst="rect">
            <a:avLst/>
          </a:prstGeom>
          <a:noFill/>
          <a:ln>
            <a:noFill/>
          </a:ln>
        </p:spPr>
        <p:txBody>
          <a:bodyPr spcFirstLastPara="1" wrap="square" lIns="0" tIns="45700" rIns="0" bIns="45700" anchor="t" anchorCtr="0">
            <a:noAutofit/>
          </a:bodyPr>
          <a:lstStyle/>
          <a:p>
            <a:pPr marL="457200" lvl="0" indent="-342900" algn="l" rtl="0">
              <a:lnSpc>
                <a:spcPct val="120000"/>
              </a:lnSpc>
              <a:spcBef>
                <a:spcPts val="0"/>
              </a:spcBef>
              <a:spcAft>
                <a:spcPts val="0"/>
              </a:spcAft>
              <a:buSzPts val="1800"/>
              <a:buChar char=" "/>
            </a:pPr>
            <a:r>
              <a:rPr lang="en-US" sz="2400"/>
              <a:t>Algorithm display (node *ptr, int level)  // consider level =1</a:t>
            </a:r>
            <a:endParaRPr/>
          </a:p>
          <a:p>
            <a:pPr marL="457200" lvl="0" indent="-342900" algn="l" rtl="0">
              <a:lnSpc>
                <a:spcPct val="120000"/>
              </a:lnSpc>
              <a:spcBef>
                <a:spcPts val="0"/>
              </a:spcBef>
              <a:spcAft>
                <a:spcPts val="0"/>
              </a:spcAft>
              <a:buSzPts val="1800"/>
              <a:buChar char=" "/>
            </a:pPr>
            <a:r>
              <a:rPr lang="en-US" sz="2400"/>
              <a:t>{   </a:t>
            </a:r>
            <a:endParaRPr/>
          </a:p>
          <a:p>
            <a:pPr marL="457200" lvl="0" indent="-342900" algn="l" rtl="0">
              <a:lnSpc>
                <a:spcPct val="120000"/>
              </a:lnSpc>
              <a:spcBef>
                <a:spcPts val="0"/>
              </a:spcBef>
              <a:spcAft>
                <a:spcPts val="0"/>
              </a:spcAft>
              <a:buSzPts val="1800"/>
              <a:buChar char=" "/>
            </a:pPr>
            <a:r>
              <a:rPr lang="en-US" sz="2400"/>
              <a:t>    if (ptr!=NULL)</a:t>
            </a:r>
            <a:endParaRPr/>
          </a:p>
          <a:p>
            <a:pPr marL="457200" lvl="0" indent="-342900" algn="l" rtl="0">
              <a:lnSpc>
                <a:spcPct val="120000"/>
              </a:lnSpc>
              <a:spcBef>
                <a:spcPts val="0"/>
              </a:spcBef>
              <a:spcAft>
                <a:spcPts val="0"/>
              </a:spcAft>
              <a:buSzPts val="1800"/>
              <a:buChar char=" "/>
            </a:pPr>
            <a:r>
              <a:rPr lang="en-US" sz="2400"/>
              <a:t>    {        display(ptr-&gt;right, level + 1);</a:t>
            </a:r>
            <a:endParaRPr/>
          </a:p>
          <a:p>
            <a:pPr marL="457200" lvl="0" indent="-342900" algn="l" rtl="0">
              <a:lnSpc>
                <a:spcPct val="120000"/>
              </a:lnSpc>
              <a:spcBef>
                <a:spcPts val="0"/>
              </a:spcBef>
              <a:spcAft>
                <a:spcPts val="0"/>
              </a:spcAft>
              <a:buSzPts val="1800"/>
              <a:buChar char=" "/>
            </a:pPr>
            <a:r>
              <a:rPr lang="en-US" sz="2400"/>
              <a:t>        printf("\n");</a:t>
            </a:r>
            <a:endParaRPr/>
          </a:p>
          <a:p>
            <a:pPr marL="457200" lvl="0" indent="-342900" algn="l" rtl="0">
              <a:lnSpc>
                <a:spcPct val="120000"/>
              </a:lnSpc>
              <a:spcBef>
                <a:spcPts val="0"/>
              </a:spcBef>
              <a:spcAft>
                <a:spcPts val="0"/>
              </a:spcAft>
              <a:buSzPts val="1800"/>
              <a:buChar char=" "/>
            </a:pPr>
            <a:r>
              <a:rPr lang="en-US" sz="2400"/>
              <a:t>        if (ptr == root)</a:t>
            </a:r>
            <a:endParaRPr/>
          </a:p>
          <a:p>
            <a:pPr marL="457200" lvl="0" indent="-342900" algn="l" rtl="0">
              <a:lnSpc>
                <a:spcPct val="120000"/>
              </a:lnSpc>
              <a:spcBef>
                <a:spcPts val="0"/>
              </a:spcBef>
              <a:spcAft>
                <a:spcPts val="0"/>
              </a:spcAft>
              <a:buSzPts val="1800"/>
              <a:buChar char=" "/>
            </a:pPr>
            <a:r>
              <a:rPr lang="en-US" sz="2400"/>
              <a:t>        cout&lt;&lt;"Root -&gt; ";</a:t>
            </a:r>
            <a:endParaRPr/>
          </a:p>
          <a:p>
            <a:pPr marL="457200" lvl="0" indent="-342900" algn="l" rtl="0">
              <a:lnSpc>
                <a:spcPct val="120000"/>
              </a:lnSpc>
              <a:spcBef>
                <a:spcPts val="0"/>
              </a:spcBef>
              <a:spcAft>
                <a:spcPts val="0"/>
              </a:spcAft>
              <a:buSzPts val="1800"/>
              <a:buChar char=" "/>
            </a:pPr>
            <a:r>
              <a:rPr lang="en-US" sz="2400"/>
              <a:t>        for (i = 0; i &lt; level &amp;&amp; ptr != root; i++)</a:t>
            </a:r>
            <a:endParaRPr/>
          </a:p>
          <a:p>
            <a:pPr marL="457200" lvl="0" indent="-342900" algn="l" rtl="0">
              <a:lnSpc>
                <a:spcPct val="120000"/>
              </a:lnSpc>
              <a:spcBef>
                <a:spcPts val="0"/>
              </a:spcBef>
              <a:spcAft>
                <a:spcPts val="0"/>
              </a:spcAft>
              <a:buSzPts val="1800"/>
              <a:buChar char=" "/>
            </a:pPr>
            <a:r>
              <a:rPr lang="en-US" sz="2400"/>
              <a:t>            cout&lt;&lt;"        ";</a:t>
            </a:r>
            <a:endParaRPr/>
          </a:p>
          <a:p>
            <a:pPr marL="457200" lvl="0" indent="-342900" algn="l" rtl="0">
              <a:lnSpc>
                <a:spcPct val="120000"/>
              </a:lnSpc>
              <a:spcBef>
                <a:spcPts val="0"/>
              </a:spcBef>
              <a:spcAft>
                <a:spcPts val="0"/>
              </a:spcAft>
              <a:buSzPts val="1800"/>
              <a:buChar char=" "/>
            </a:pPr>
            <a:r>
              <a:rPr lang="en-US" sz="2400"/>
              <a:t>        cout&lt;&lt;ptr-&gt;data;</a:t>
            </a:r>
            <a:endParaRPr/>
          </a:p>
          <a:p>
            <a:pPr marL="457200" lvl="0" indent="-342900" algn="l" rtl="0">
              <a:lnSpc>
                <a:spcPct val="120000"/>
              </a:lnSpc>
              <a:spcBef>
                <a:spcPts val="0"/>
              </a:spcBef>
              <a:spcAft>
                <a:spcPts val="0"/>
              </a:spcAft>
              <a:buSzPts val="1800"/>
              <a:buChar char=" "/>
            </a:pPr>
            <a:r>
              <a:rPr lang="en-US" sz="2400"/>
              <a:t>        display(ptr-&gt;left, level + 1);</a:t>
            </a:r>
            <a:endParaRPr/>
          </a:p>
          <a:p>
            <a:pPr marL="457200" lvl="0" indent="-342900" algn="l" rtl="0">
              <a:lnSpc>
                <a:spcPct val="120000"/>
              </a:lnSpc>
              <a:spcBef>
                <a:spcPts val="0"/>
              </a:spcBef>
              <a:spcAft>
                <a:spcPts val="0"/>
              </a:spcAft>
              <a:buSzPts val="1800"/>
              <a:buChar char=" "/>
            </a:pPr>
            <a:r>
              <a:rPr lang="en-US" sz="2400"/>
              <a:t>    }</a:t>
            </a:r>
            <a:endParaRPr/>
          </a:p>
          <a:p>
            <a:pPr marL="457200" lvl="0" indent="-342900" algn="l" rtl="0">
              <a:lnSpc>
                <a:spcPct val="120000"/>
              </a:lnSpc>
              <a:spcBef>
                <a:spcPts val="0"/>
              </a:spcBef>
              <a:spcAft>
                <a:spcPts val="0"/>
              </a:spcAft>
              <a:buSzPts val="1800"/>
              <a:buChar char=" "/>
            </a:pPr>
            <a:r>
              <a:rPr lang="en-US" sz="2400"/>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Constructing a heap        </a:t>
            </a:r>
            <a:r>
              <a:rPr lang="en-US" sz="2000"/>
              <a:t>contd…</a:t>
            </a:r>
            <a:endParaRPr sz="2000"/>
          </a:p>
        </p:txBody>
      </p:sp>
      <p:sp>
        <p:nvSpPr>
          <p:cNvPr id="424" name="Google Shape;424;p16"/>
          <p:cNvSpPr/>
          <p:nvPr/>
        </p:nvSpPr>
        <p:spPr>
          <a:xfrm>
            <a:off x="1811606" y="1921412"/>
            <a:ext cx="711200" cy="38100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cxnSp>
        <p:nvCxnSpPr>
          <p:cNvPr id="425" name="Google Shape;425;p16"/>
          <p:cNvCxnSpPr/>
          <p:nvPr/>
        </p:nvCxnSpPr>
        <p:spPr>
          <a:xfrm>
            <a:off x="1016000" y="3429000"/>
            <a:ext cx="10160000" cy="0"/>
          </a:xfrm>
          <a:prstGeom prst="straightConnector1">
            <a:avLst/>
          </a:prstGeom>
          <a:noFill/>
          <a:ln w="9525" cap="flat" cmpd="sng">
            <a:solidFill>
              <a:srgbClr val="66CCFF"/>
            </a:solidFill>
            <a:prstDash val="solid"/>
            <a:round/>
            <a:headEnd type="none" w="sm" len="sm"/>
            <a:tailEnd type="none" w="sm" len="sm"/>
          </a:ln>
        </p:spPr>
      </p:cxnSp>
      <p:cxnSp>
        <p:nvCxnSpPr>
          <p:cNvPr id="426" name="Google Shape;426;p16"/>
          <p:cNvCxnSpPr/>
          <p:nvPr/>
        </p:nvCxnSpPr>
        <p:spPr>
          <a:xfrm>
            <a:off x="3454400" y="1600200"/>
            <a:ext cx="0" cy="1828800"/>
          </a:xfrm>
          <a:prstGeom prst="straightConnector1">
            <a:avLst/>
          </a:prstGeom>
          <a:noFill/>
          <a:ln w="9525" cap="flat" cmpd="sng">
            <a:solidFill>
              <a:srgbClr val="66CCFF"/>
            </a:solidFill>
            <a:prstDash val="solid"/>
            <a:round/>
            <a:headEnd type="none" w="sm" len="sm"/>
            <a:tailEnd type="none" w="sm" len="sm"/>
          </a:ln>
        </p:spPr>
      </p:cxnSp>
      <p:grpSp>
        <p:nvGrpSpPr>
          <p:cNvPr id="427" name="Google Shape;427;p16"/>
          <p:cNvGrpSpPr/>
          <p:nvPr/>
        </p:nvGrpSpPr>
        <p:grpSpPr>
          <a:xfrm>
            <a:off x="3619304" y="1864301"/>
            <a:ext cx="1552135" cy="1239932"/>
            <a:chOff x="1824" y="1104"/>
            <a:chExt cx="624" cy="720"/>
          </a:xfrm>
        </p:grpSpPr>
        <p:sp>
          <p:nvSpPr>
            <p:cNvPr id="428" name="Google Shape;428;p16"/>
            <p:cNvSpPr/>
            <p:nvPr/>
          </p:nvSpPr>
          <p:spPr>
            <a:xfrm>
              <a:off x="2112" y="110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sp>
          <p:nvSpPr>
            <p:cNvPr id="429" name="Google Shape;429;p16"/>
            <p:cNvSpPr/>
            <p:nvPr/>
          </p:nvSpPr>
          <p:spPr>
            <a:xfrm>
              <a:off x="1824" y="158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10</a:t>
              </a:r>
              <a:endParaRPr sz="1400" b="0" i="0" u="none" strike="noStrike" cap="none">
                <a:solidFill>
                  <a:srgbClr val="000000"/>
                </a:solidFill>
                <a:latin typeface="Arial"/>
                <a:ea typeface="Arial"/>
                <a:cs typeface="Arial"/>
                <a:sym typeface="Arial"/>
              </a:endParaRPr>
            </a:p>
          </p:txBody>
        </p:sp>
        <p:cxnSp>
          <p:nvCxnSpPr>
            <p:cNvPr id="430" name="Google Shape;430;p16"/>
            <p:cNvCxnSpPr/>
            <p:nvPr/>
          </p:nvCxnSpPr>
          <p:spPr>
            <a:xfrm flipH="1">
              <a:off x="2016" y="1344"/>
              <a:ext cx="240" cy="240"/>
            </a:xfrm>
            <a:prstGeom prst="straightConnector1">
              <a:avLst/>
            </a:prstGeom>
            <a:noFill/>
            <a:ln w="15875" cap="flat" cmpd="sng">
              <a:solidFill>
                <a:schemeClr val="dk1"/>
              </a:solidFill>
              <a:prstDash val="solid"/>
              <a:round/>
              <a:headEnd type="none" w="sm" len="sm"/>
              <a:tailEnd type="none" w="sm" len="sm"/>
            </a:ln>
          </p:spPr>
        </p:cxnSp>
      </p:grpSp>
      <p:sp>
        <p:nvSpPr>
          <p:cNvPr id="431" name="Google Shape;431;p16"/>
          <p:cNvSpPr/>
          <p:nvPr/>
        </p:nvSpPr>
        <p:spPr>
          <a:xfrm>
            <a:off x="5588000" y="2133600"/>
            <a:ext cx="508000" cy="228600"/>
          </a:xfrm>
          <a:prstGeom prst="rightArrow">
            <a:avLst>
              <a:gd name="adj1" fmla="val 50000"/>
              <a:gd name="adj2" fmla="val 41667"/>
            </a:avLst>
          </a:prstGeom>
          <a:solidFill>
            <a:schemeClr val="dk1"/>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32" name="Google Shape;432;p16"/>
          <p:cNvGrpSpPr/>
          <p:nvPr/>
        </p:nvGrpSpPr>
        <p:grpSpPr>
          <a:xfrm>
            <a:off x="3942777" y="2201411"/>
            <a:ext cx="867833" cy="533400"/>
            <a:chOff x="1920" y="1296"/>
            <a:chExt cx="410" cy="336"/>
          </a:xfrm>
        </p:grpSpPr>
        <p:sp>
          <p:nvSpPr>
            <p:cNvPr id="433" name="Google Shape;433;p16"/>
            <p:cNvSpPr/>
            <p:nvPr/>
          </p:nvSpPr>
          <p:spPr>
            <a:xfrm>
              <a:off x="1920" y="1296"/>
              <a:ext cx="162" cy="264"/>
            </a:xfrm>
            <a:custGeom>
              <a:avLst/>
              <a:gdLst/>
              <a:ahLst/>
              <a:cxnLst/>
              <a:rect l="l" t="t" r="r" b="b"/>
              <a:pathLst>
                <a:path w="162" h="264" extrusionOk="0">
                  <a:moveTo>
                    <a:pt x="0" y="264"/>
                  </a:moveTo>
                  <a:cubicBezTo>
                    <a:pt x="5" y="247"/>
                    <a:pt x="15" y="195"/>
                    <a:pt x="30" y="162"/>
                  </a:cubicBezTo>
                  <a:cubicBezTo>
                    <a:pt x="45" y="129"/>
                    <a:pt x="68" y="93"/>
                    <a:pt x="90" y="66"/>
                  </a:cubicBezTo>
                  <a:cubicBezTo>
                    <a:pt x="112" y="39"/>
                    <a:pt x="147" y="14"/>
                    <a:pt x="162" y="0"/>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4" name="Google Shape;434;p16"/>
            <p:cNvSpPr/>
            <p:nvPr/>
          </p:nvSpPr>
          <p:spPr>
            <a:xfrm>
              <a:off x="2160" y="1374"/>
              <a:ext cx="170" cy="258"/>
            </a:xfrm>
            <a:custGeom>
              <a:avLst/>
              <a:gdLst/>
              <a:ahLst/>
              <a:cxnLst/>
              <a:rect l="l" t="t" r="r" b="b"/>
              <a:pathLst>
                <a:path w="170" h="258" extrusionOk="0">
                  <a:moveTo>
                    <a:pt x="156" y="0"/>
                  </a:moveTo>
                  <a:cubicBezTo>
                    <a:pt x="154" y="21"/>
                    <a:pt x="170" y="83"/>
                    <a:pt x="144" y="126"/>
                  </a:cubicBezTo>
                  <a:cubicBezTo>
                    <a:pt x="118" y="169"/>
                    <a:pt x="30" y="231"/>
                    <a:pt x="0" y="258"/>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35" name="Google Shape;435;p16"/>
          <p:cNvGrpSpPr/>
          <p:nvPr/>
        </p:nvGrpSpPr>
        <p:grpSpPr>
          <a:xfrm>
            <a:off x="6285132" y="2005819"/>
            <a:ext cx="1538068" cy="1143000"/>
            <a:chOff x="2976" y="1104"/>
            <a:chExt cx="624" cy="720"/>
          </a:xfrm>
        </p:grpSpPr>
        <p:sp>
          <p:nvSpPr>
            <p:cNvPr id="436" name="Google Shape;436;p16"/>
            <p:cNvSpPr/>
            <p:nvPr/>
          </p:nvSpPr>
          <p:spPr>
            <a:xfrm>
              <a:off x="3264" y="110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10</a:t>
              </a:r>
              <a:endParaRPr sz="1400" b="0" i="0" u="none" strike="noStrike" cap="none">
                <a:solidFill>
                  <a:srgbClr val="000000"/>
                </a:solidFill>
                <a:latin typeface="Arial"/>
                <a:ea typeface="Arial"/>
                <a:cs typeface="Arial"/>
                <a:sym typeface="Arial"/>
              </a:endParaRPr>
            </a:p>
          </p:txBody>
        </p:sp>
        <p:sp>
          <p:nvSpPr>
            <p:cNvPr id="437" name="Google Shape;437;p16"/>
            <p:cNvSpPr/>
            <p:nvPr/>
          </p:nvSpPr>
          <p:spPr>
            <a:xfrm>
              <a:off x="2976" y="158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cxnSp>
          <p:nvCxnSpPr>
            <p:cNvPr id="438" name="Google Shape;438;p16"/>
            <p:cNvCxnSpPr/>
            <p:nvPr/>
          </p:nvCxnSpPr>
          <p:spPr>
            <a:xfrm flipH="1">
              <a:off x="3168" y="1344"/>
              <a:ext cx="240" cy="240"/>
            </a:xfrm>
            <a:prstGeom prst="straightConnector1">
              <a:avLst/>
            </a:prstGeom>
            <a:noFill/>
            <a:ln w="15875" cap="flat" cmpd="sng">
              <a:solidFill>
                <a:schemeClr val="dk1"/>
              </a:solidFill>
              <a:prstDash val="solid"/>
              <a:round/>
              <a:headEnd type="none" w="sm" len="sm"/>
              <a:tailEnd type="none" w="sm" len="sm"/>
            </a:ln>
          </p:spPr>
        </p:cxnSp>
      </p:grpSp>
      <p:cxnSp>
        <p:nvCxnSpPr>
          <p:cNvPr id="439" name="Google Shape;439;p16"/>
          <p:cNvCxnSpPr/>
          <p:nvPr/>
        </p:nvCxnSpPr>
        <p:spPr>
          <a:xfrm>
            <a:off x="7924800" y="1600200"/>
            <a:ext cx="0" cy="1828800"/>
          </a:xfrm>
          <a:prstGeom prst="straightConnector1">
            <a:avLst/>
          </a:prstGeom>
          <a:noFill/>
          <a:ln w="9525" cap="flat" cmpd="sng">
            <a:solidFill>
              <a:srgbClr val="66CCFF"/>
            </a:solidFill>
            <a:prstDash val="solid"/>
            <a:round/>
            <a:headEnd type="none" w="sm" len="sm"/>
            <a:tailEnd type="none" w="sm" len="sm"/>
          </a:ln>
        </p:spPr>
      </p:cxnSp>
      <p:grpSp>
        <p:nvGrpSpPr>
          <p:cNvPr id="440" name="Google Shape;440;p16"/>
          <p:cNvGrpSpPr/>
          <p:nvPr/>
        </p:nvGrpSpPr>
        <p:grpSpPr>
          <a:xfrm>
            <a:off x="8418731" y="1977683"/>
            <a:ext cx="2249269" cy="1143000"/>
            <a:chOff x="3984" y="1104"/>
            <a:chExt cx="960" cy="720"/>
          </a:xfrm>
        </p:grpSpPr>
        <p:sp>
          <p:nvSpPr>
            <p:cNvPr id="441" name="Google Shape;441;p16"/>
            <p:cNvSpPr/>
            <p:nvPr/>
          </p:nvSpPr>
          <p:spPr>
            <a:xfrm>
              <a:off x="4272" y="110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10</a:t>
              </a:r>
              <a:endParaRPr sz="1400" b="0" i="0" u="none" strike="noStrike" cap="none">
                <a:solidFill>
                  <a:srgbClr val="000000"/>
                </a:solidFill>
                <a:latin typeface="Arial"/>
                <a:ea typeface="Arial"/>
                <a:cs typeface="Arial"/>
                <a:sym typeface="Arial"/>
              </a:endParaRPr>
            </a:p>
          </p:txBody>
        </p:sp>
        <p:sp>
          <p:nvSpPr>
            <p:cNvPr id="442" name="Google Shape;442;p16"/>
            <p:cNvSpPr/>
            <p:nvPr/>
          </p:nvSpPr>
          <p:spPr>
            <a:xfrm>
              <a:off x="3984" y="158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cxnSp>
          <p:nvCxnSpPr>
            <p:cNvPr id="443" name="Google Shape;443;p16"/>
            <p:cNvCxnSpPr/>
            <p:nvPr/>
          </p:nvCxnSpPr>
          <p:spPr>
            <a:xfrm flipH="1">
              <a:off x="4176" y="1344"/>
              <a:ext cx="240" cy="240"/>
            </a:xfrm>
            <a:prstGeom prst="straightConnector1">
              <a:avLst/>
            </a:prstGeom>
            <a:noFill/>
            <a:ln w="15875" cap="flat" cmpd="sng">
              <a:solidFill>
                <a:schemeClr val="dk1"/>
              </a:solidFill>
              <a:prstDash val="solid"/>
              <a:round/>
              <a:headEnd type="none" w="sm" len="sm"/>
              <a:tailEnd type="none" w="sm" len="sm"/>
            </a:ln>
          </p:spPr>
        </p:cxnSp>
        <p:sp>
          <p:nvSpPr>
            <p:cNvPr id="444" name="Google Shape;444;p16"/>
            <p:cNvSpPr/>
            <p:nvPr/>
          </p:nvSpPr>
          <p:spPr>
            <a:xfrm>
              <a:off x="4608" y="158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445" name="Google Shape;445;p16"/>
            <p:cNvCxnSpPr/>
            <p:nvPr/>
          </p:nvCxnSpPr>
          <p:spPr>
            <a:xfrm>
              <a:off x="4464" y="1344"/>
              <a:ext cx="240" cy="240"/>
            </a:xfrm>
            <a:prstGeom prst="straightConnector1">
              <a:avLst/>
            </a:prstGeom>
            <a:noFill/>
            <a:ln w="15875" cap="flat" cmpd="sng">
              <a:solidFill>
                <a:schemeClr val="dk1"/>
              </a:solidFill>
              <a:prstDash val="solid"/>
              <a:round/>
              <a:headEnd type="none" w="sm" len="sm"/>
              <a:tailEnd type="none" w="sm" len="sm"/>
            </a:ln>
          </p:spPr>
        </p:cxnSp>
      </p:grpSp>
      <p:grpSp>
        <p:nvGrpSpPr>
          <p:cNvPr id="446" name="Google Shape;446;p16"/>
          <p:cNvGrpSpPr/>
          <p:nvPr/>
        </p:nvGrpSpPr>
        <p:grpSpPr>
          <a:xfrm>
            <a:off x="659876" y="3916680"/>
            <a:ext cx="2822659" cy="1905000"/>
            <a:chOff x="336" y="2352"/>
            <a:chExt cx="1296" cy="1200"/>
          </a:xfrm>
        </p:grpSpPr>
        <p:sp>
          <p:nvSpPr>
            <p:cNvPr id="447" name="Google Shape;447;p16"/>
            <p:cNvSpPr/>
            <p:nvPr/>
          </p:nvSpPr>
          <p:spPr>
            <a:xfrm>
              <a:off x="960" y="235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10</a:t>
              </a:r>
              <a:endParaRPr sz="1400" b="0" i="0" u="none" strike="noStrike" cap="none">
                <a:solidFill>
                  <a:srgbClr val="000000"/>
                </a:solidFill>
                <a:latin typeface="Arial"/>
                <a:ea typeface="Arial"/>
                <a:cs typeface="Arial"/>
                <a:sym typeface="Arial"/>
              </a:endParaRPr>
            </a:p>
          </p:txBody>
        </p:sp>
        <p:sp>
          <p:nvSpPr>
            <p:cNvPr id="448" name="Google Shape;448;p16"/>
            <p:cNvSpPr/>
            <p:nvPr/>
          </p:nvSpPr>
          <p:spPr>
            <a:xfrm>
              <a:off x="672"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cxnSp>
          <p:nvCxnSpPr>
            <p:cNvPr id="449" name="Google Shape;449;p16"/>
            <p:cNvCxnSpPr/>
            <p:nvPr/>
          </p:nvCxnSpPr>
          <p:spPr>
            <a:xfrm flipH="1">
              <a:off x="864" y="2592"/>
              <a:ext cx="240" cy="240"/>
            </a:xfrm>
            <a:prstGeom prst="straightConnector1">
              <a:avLst/>
            </a:prstGeom>
            <a:noFill/>
            <a:ln w="15875" cap="flat" cmpd="sng">
              <a:solidFill>
                <a:schemeClr val="dk1"/>
              </a:solidFill>
              <a:prstDash val="solid"/>
              <a:round/>
              <a:headEnd type="none" w="sm" len="sm"/>
              <a:tailEnd type="none" w="sm" len="sm"/>
            </a:ln>
          </p:spPr>
        </p:cxnSp>
        <p:sp>
          <p:nvSpPr>
            <p:cNvPr id="450" name="Google Shape;450;p16"/>
            <p:cNvSpPr/>
            <p:nvPr/>
          </p:nvSpPr>
          <p:spPr>
            <a:xfrm>
              <a:off x="1296"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451" name="Google Shape;451;p16"/>
            <p:cNvCxnSpPr/>
            <p:nvPr/>
          </p:nvCxnSpPr>
          <p:spPr>
            <a:xfrm>
              <a:off x="1152" y="2592"/>
              <a:ext cx="240" cy="240"/>
            </a:xfrm>
            <a:prstGeom prst="straightConnector1">
              <a:avLst/>
            </a:prstGeom>
            <a:noFill/>
            <a:ln w="15875" cap="flat" cmpd="sng">
              <a:solidFill>
                <a:schemeClr val="dk1"/>
              </a:solidFill>
              <a:prstDash val="solid"/>
              <a:round/>
              <a:headEnd type="none" w="sm" len="sm"/>
              <a:tailEnd type="none" w="sm" len="sm"/>
            </a:ln>
          </p:spPr>
        </p:cxnSp>
        <p:sp>
          <p:nvSpPr>
            <p:cNvPr id="452" name="Google Shape;452;p16"/>
            <p:cNvSpPr/>
            <p:nvPr/>
          </p:nvSpPr>
          <p:spPr>
            <a:xfrm>
              <a:off x="336" y="331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453" name="Google Shape;453;p16"/>
            <p:cNvCxnSpPr/>
            <p:nvPr/>
          </p:nvCxnSpPr>
          <p:spPr>
            <a:xfrm flipH="1">
              <a:off x="528" y="3072"/>
              <a:ext cx="240" cy="240"/>
            </a:xfrm>
            <a:prstGeom prst="straightConnector1">
              <a:avLst/>
            </a:prstGeom>
            <a:noFill/>
            <a:ln w="15875" cap="flat" cmpd="sng">
              <a:solidFill>
                <a:schemeClr val="dk1"/>
              </a:solidFill>
              <a:prstDash val="solid"/>
              <a:round/>
              <a:headEnd type="none" w="sm" len="sm"/>
              <a:tailEnd type="none" w="sm" len="sm"/>
            </a:ln>
          </p:spPr>
        </p:cxnSp>
      </p:grpSp>
      <p:grpSp>
        <p:nvGrpSpPr>
          <p:cNvPr id="454" name="Google Shape;454;p16"/>
          <p:cNvGrpSpPr/>
          <p:nvPr/>
        </p:nvGrpSpPr>
        <p:grpSpPr>
          <a:xfrm>
            <a:off x="932076" y="4973955"/>
            <a:ext cx="825500" cy="552450"/>
            <a:chOff x="450" y="3012"/>
            <a:chExt cx="390" cy="348"/>
          </a:xfrm>
        </p:grpSpPr>
        <p:sp>
          <p:nvSpPr>
            <p:cNvPr id="455" name="Google Shape;455;p16"/>
            <p:cNvSpPr/>
            <p:nvPr/>
          </p:nvSpPr>
          <p:spPr>
            <a:xfrm>
              <a:off x="450" y="3012"/>
              <a:ext cx="162" cy="264"/>
            </a:xfrm>
            <a:custGeom>
              <a:avLst/>
              <a:gdLst/>
              <a:ahLst/>
              <a:cxnLst/>
              <a:rect l="l" t="t" r="r" b="b"/>
              <a:pathLst>
                <a:path w="162" h="264" extrusionOk="0">
                  <a:moveTo>
                    <a:pt x="0" y="264"/>
                  </a:moveTo>
                  <a:cubicBezTo>
                    <a:pt x="5" y="247"/>
                    <a:pt x="15" y="195"/>
                    <a:pt x="30" y="162"/>
                  </a:cubicBezTo>
                  <a:cubicBezTo>
                    <a:pt x="45" y="129"/>
                    <a:pt x="68" y="93"/>
                    <a:pt x="90" y="66"/>
                  </a:cubicBezTo>
                  <a:cubicBezTo>
                    <a:pt x="112" y="39"/>
                    <a:pt x="147" y="14"/>
                    <a:pt x="162" y="0"/>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6" name="Google Shape;456;p16"/>
            <p:cNvSpPr/>
            <p:nvPr/>
          </p:nvSpPr>
          <p:spPr>
            <a:xfrm>
              <a:off x="696" y="3120"/>
              <a:ext cx="144" cy="240"/>
            </a:xfrm>
            <a:custGeom>
              <a:avLst/>
              <a:gdLst/>
              <a:ahLst/>
              <a:cxnLst/>
              <a:rect l="l" t="t" r="r" b="b"/>
              <a:pathLst>
                <a:path w="144" h="240" extrusionOk="0">
                  <a:moveTo>
                    <a:pt x="144" y="0"/>
                  </a:moveTo>
                  <a:cubicBezTo>
                    <a:pt x="139" y="21"/>
                    <a:pt x="138" y="86"/>
                    <a:pt x="114" y="126"/>
                  </a:cubicBezTo>
                  <a:cubicBezTo>
                    <a:pt x="90" y="166"/>
                    <a:pt x="24" y="216"/>
                    <a:pt x="0" y="240"/>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57" name="Google Shape;457;p16"/>
          <p:cNvGrpSpPr/>
          <p:nvPr/>
        </p:nvGrpSpPr>
        <p:grpSpPr>
          <a:xfrm>
            <a:off x="3902697" y="3733800"/>
            <a:ext cx="2802903" cy="1905000"/>
            <a:chOff x="1872" y="2352"/>
            <a:chExt cx="1296" cy="1200"/>
          </a:xfrm>
        </p:grpSpPr>
        <p:sp>
          <p:nvSpPr>
            <p:cNvPr id="458" name="Google Shape;458;p16"/>
            <p:cNvSpPr/>
            <p:nvPr/>
          </p:nvSpPr>
          <p:spPr>
            <a:xfrm>
              <a:off x="2496" y="235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10</a:t>
              </a:r>
              <a:endParaRPr sz="1400" b="0" i="0" u="none" strike="noStrike" cap="none">
                <a:solidFill>
                  <a:srgbClr val="000000"/>
                </a:solidFill>
                <a:latin typeface="Arial"/>
                <a:ea typeface="Arial"/>
                <a:cs typeface="Arial"/>
                <a:sym typeface="Arial"/>
              </a:endParaRPr>
            </a:p>
          </p:txBody>
        </p:sp>
        <p:sp>
          <p:nvSpPr>
            <p:cNvPr id="459" name="Google Shape;459;p16"/>
            <p:cNvSpPr/>
            <p:nvPr/>
          </p:nvSpPr>
          <p:spPr>
            <a:xfrm>
              <a:off x="2208"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460" name="Google Shape;460;p16"/>
            <p:cNvCxnSpPr/>
            <p:nvPr/>
          </p:nvCxnSpPr>
          <p:spPr>
            <a:xfrm flipH="1">
              <a:off x="2400" y="2592"/>
              <a:ext cx="240" cy="240"/>
            </a:xfrm>
            <a:prstGeom prst="straightConnector1">
              <a:avLst/>
            </a:prstGeom>
            <a:noFill/>
            <a:ln w="15875" cap="flat" cmpd="sng">
              <a:solidFill>
                <a:schemeClr val="dk1"/>
              </a:solidFill>
              <a:prstDash val="solid"/>
              <a:round/>
              <a:headEnd type="none" w="sm" len="sm"/>
              <a:tailEnd type="none" w="sm" len="sm"/>
            </a:ln>
          </p:spPr>
        </p:cxnSp>
        <p:sp>
          <p:nvSpPr>
            <p:cNvPr id="461" name="Google Shape;461;p16"/>
            <p:cNvSpPr/>
            <p:nvPr/>
          </p:nvSpPr>
          <p:spPr>
            <a:xfrm>
              <a:off x="2832"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462" name="Google Shape;462;p16"/>
            <p:cNvCxnSpPr/>
            <p:nvPr/>
          </p:nvCxnSpPr>
          <p:spPr>
            <a:xfrm>
              <a:off x="2688" y="2592"/>
              <a:ext cx="240" cy="240"/>
            </a:xfrm>
            <a:prstGeom prst="straightConnector1">
              <a:avLst/>
            </a:prstGeom>
            <a:noFill/>
            <a:ln w="15875" cap="flat" cmpd="sng">
              <a:solidFill>
                <a:schemeClr val="dk1"/>
              </a:solidFill>
              <a:prstDash val="solid"/>
              <a:round/>
              <a:headEnd type="none" w="sm" len="sm"/>
              <a:tailEnd type="none" w="sm" len="sm"/>
            </a:ln>
          </p:spPr>
        </p:cxnSp>
        <p:sp>
          <p:nvSpPr>
            <p:cNvPr id="463" name="Google Shape;463;p16"/>
            <p:cNvSpPr/>
            <p:nvPr/>
          </p:nvSpPr>
          <p:spPr>
            <a:xfrm>
              <a:off x="1872" y="331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cxnSp>
          <p:nvCxnSpPr>
            <p:cNvPr id="464" name="Google Shape;464;p16"/>
            <p:cNvCxnSpPr/>
            <p:nvPr/>
          </p:nvCxnSpPr>
          <p:spPr>
            <a:xfrm flipH="1">
              <a:off x="2064" y="3072"/>
              <a:ext cx="240" cy="240"/>
            </a:xfrm>
            <a:prstGeom prst="straightConnector1">
              <a:avLst/>
            </a:prstGeom>
            <a:noFill/>
            <a:ln w="15875" cap="flat" cmpd="sng">
              <a:solidFill>
                <a:schemeClr val="dk1"/>
              </a:solidFill>
              <a:prstDash val="solid"/>
              <a:round/>
              <a:headEnd type="none" w="sm" len="sm"/>
              <a:tailEnd type="none" w="sm" len="sm"/>
            </a:ln>
          </p:spPr>
        </p:cxnSp>
      </p:grpSp>
      <p:grpSp>
        <p:nvGrpSpPr>
          <p:cNvPr id="465" name="Google Shape;465;p16"/>
          <p:cNvGrpSpPr/>
          <p:nvPr/>
        </p:nvGrpSpPr>
        <p:grpSpPr>
          <a:xfrm>
            <a:off x="7229961" y="3733800"/>
            <a:ext cx="2790732" cy="1905000"/>
            <a:chOff x="3408" y="2352"/>
            <a:chExt cx="1296" cy="1200"/>
          </a:xfrm>
        </p:grpSpPr>
        <p:sp>
          <p:nvSpPr>
            <p:cNvPr id="466" name="Google Shape;466;p16"/>
            <p:cNvSpPr/>
            <p:nvPr/>
          </p:nvSpPr>
          <p:spPr>
            <a:xfrm>
              <a:off x="4032" y="235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467" name="Google Shape;467;p16"/>
            <p:cNvSpPr/>
            <p:nvPr/>
          </p:nvSpPr>
          <p:spPr>
            <a:xfrm>
              <a:off x="3744"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10</a:t>
              </a:r>
              <a:endParaRPr sz="1400" b="0" i="0" u="none" strike="noStrike" cap="none">
                <a:solidFill>
                  <a:srgbClr val="000000"/>
                </a:solidFill>
                <a:latin typeface="Arial"/>
                <a:ea typeface="Arial"/>
                <a:cs typeface="Arial"/>
                <a:sym typeface="Arial"/>
              </a:endParaRPr>
            </a:p>
          </p:txBody>
        </p:sp>
        <p:cxnSp>
          <p:nvCxnSpPr>
            <p:cNvPr id="468" name="Google Shape;468;p16"/>
            <p:cNvCxnSpPr/>
            <p:nvPr/>
          </p:nvCxnSpPr>
          <p:spPr>
            <a:xfrm flipH="1">
              <a:off x="3936" y="2592"/>
              <a:ext cx="240" cy="240"/>
            </a:xfrm>
            <a:prstGeom prst="straightConnector1">
              <a:avLst/>
            </a:prstGeom>
            <a:noFill/>
            <a:ln w="15875" cap="flat" cmpd="sng">
              <a:solidFill>
                <a:schemeClr val="dk1"/>
              </a:solidFill>
              <a:prstDash val="solid"/>
              <a:round/>
              <a:headEnd type="none" w="sm" len="sm"/>
              <a:tailEnd type="none" w="sm" len="sm"/>
            </a:ln>
          </p:spPr>
        </p:cxnSp>
        <p:sp>
          <p:nvSpPr>
            <p:cNvPr id="469" name="Google Shape;469;p16"/>
            <p:cNvSpPr/>
            <p:nvPr/>
          </p:nvSpPr>
          <p:spPr>
            <a:xfrm>
              <a:off x="4368"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470" name="Google Shape;470;p16"/>
            <p:cNvCxnSpPr/>
            <p:nvPr/>
          </p:nvCxnSpPr>
          <p:spPr>
            <a:xfrm>
              <a:off x="4224" y="2592"/>
              <a:ext cx="240" cy="240"/>
            </a:xfrm>
            <a:prstGeom prst="straightConnector1">
              <a:avLst/>
            </a:prstGeom>
            <a:noFill/>
            <a:ln w="15875" cap="flat" cmpd="sng">
              <a:solidFill>
                <a:schemeClr val="dk1"/>
              </a:solidFill>
              <a:prstDash val="solid"/>
              <a:round/>
              <a:headEnd type="none" w="sm" len="sm"/>
              <a:tailEnd type="none" w="sm" len="sm"/>
            </a:ln>
          </p:spPr>
        </p:cxnSp>
        <p:sp>
          <p:nvSpPr>
            <p:cNvPr id="471" name="Google Shape;471;p16"/>
            <p:cNvSpPr/>
            <p:nvPr/>
          </p:nvSpPr>
          <p:spPr>
            <a:xfrm>
              <a:off x="3408" y="331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cxnSp>
          <p:nvCxnSpPr>
            <p:cNvPr id="472" name="Google Shape;472;p16"/>
            <p:cNvCxnSpPr/>
            <p:nvPr/>
          </p:nvCxnSpPr>
          <p:spPr>
            <a:xfrm flipH="1">
              <a:off x="3600" y="3072"/>
              <a:ext cx="240" cy="240"/>
            </a:xfrm>
            <a:prstGeom prst="straightConnector1">
              <a:avLst/>
            </a:prstGeom>
            <a:noFill/>
            <a:ln w="15875" cap="flat" cmpd="sng">
              <a:solidFill>
                <a:schemeClr val="dk1"/>
              </a:solidFill>
              <a:prstDash val="solid"/>
              <a:round/>
              <a:headEnd type="none" w="sm" len="sm"/>
              <a:tailEnd type="none" w="sm" len="sm"/>
            </a:ln>
          </p:spPr>
        </p:cxnSp>
      </p:grpSp>
      <p:grpSp>
        <p:nvGrpSpPr>
          <p:cNvPr id="473" name="Google Shape;473;p16"/>
          <p:cNvGrpSpPr/>
          <p:nvPr/>
        </p:nvGrpSpPr>
        <p:grpSpPr>
          <a:xfrm>
            <a:off x="4864101" y="4038600"/>
            <a:ext cx="825500" cy="552450"/>
            <a:chOff x="2298" y="2544"/>
            <a:chExt cx="390" cy="348"/>
          </a:xfrm>
        </p:grpSpPr>
        <p:sp>
          <p:nvSpPr>
            <p:cNvPr id="474" name="Google Shape;474;p16"/>
            <p:cNvSpPr/>
            <p:nvPr/>
          </p:nvSpPr>
          <p:spPr>
            <a:xfrm>
              <a:off x="2298" y="2544"/>
              <a:ext cx="162" cy="264"/>
            </a:xfrm>
            <a:custGeom>
              <a:avLst/>
              <a:gdLst/>
              <a:ahLst/>
              <a:cxnLst/>
              <a:rect l="l" t="t" r="r" b="b"/>
              <a:pathLst>
                <a:path w="162" h="264" extrusionOk="0">
                  <a:moveTo>
                    <a:pt x="0" y="264"/>
                  </a:moveTo>
                  <a:cubicBezTo>
                    <a:pt x="5" y="247"/>
                    <a:pt x="15" y="195"/>
                    <a:pt x="30" y="162"/>
                  </a:cubicBezTo>
                  <a:cubicBezTo>
                    <a:pt x="45" y="129"/>
                    <a:pt x="68" y="93"/>
                    <a:pt x="90" y="66"/>
                  </a:cubicBezTo>
                  <a:cubicBezTo>
                    <a:pt x="112" y="39"/>
                    <a:pt x="147" y="14"/>
                    <a:pt x="162" y="0"/>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Google Shape;475;p16"/>
            <p:cNvSpPr/>
            <p:nvPr/>
          </p:nvSpPr>
          <p:spPr>
            <a:xfrm>
              <a:off x="2544" y="2652"/>
              <a:ext cx="144" cy="240"/>
            </a:xfrm>
            <a:custGeom>
              <a:avLst/>
              <a:gdLst/>
              <a:ahLst/>
              <a:cxnLst/>
              <a:rect l="l" t="t" r="r" b="b"/>
              <a:pathLst>
                <a:path w="144" h="240" extrusionOk="0">
                  <a:moveTo>
                    <a:pt x="144" y="0"/>
                  </a:moveTo>
                  <a:cubicBezTo>
                    <a:pt x="139" y="21"/>
                    <a:pt x="138" y="86"/>
                    <a:pt x="114" y="126"/>
                  </a:cubicBezTo>
                  <a:cubicBezTo>
                    <a:pt x="90" y="166"/>
                    <a:pt x="24" y="216"/>
                    <a:pt x="0" y="240"/>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76" name="Google Shape;476;p16"/>
          <p:cNvSpPr/>
          <p:nvPr/>
        </p:nvSpPr>
        <p:spPr>
          <a:xfrm>
            <a:off x="3759200" y="4191000"/>
            <a:ext cx="508000" cy="228600"/>
          </a:xfrm>
          <a:prstGeom prst="rightArrow">
            <a:avLst>
              <a:gd name="adj1" fmla="val 50000"/>
              <a:gd name="adj2" fmla="val 41667"/>
            </a:avLst>
          </a:prstGeom>
          <a:solidFill>
            <a:schemeClr val="dk1"/>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7" name="Google Shape;477;p16"/>
          <p:cNvSpPr/>
          <p:nvPr/>
        </p:nvSpPr>
        <p:spPr>
          <a:xfrm>
            <a:off x="7112000" y="4191000"/>
            <a:ext cx="508000" cy="228600"/>
          </a:xfrm>
          <a:prstGeom prst="rightArrow">
            <a:avLst>
              <a:gd name="adj1" fmla="val 50000"/>
              <a:gd name="adj2" fmla="val 41667"/>
            </a:avLst>
          </a:prstGeom>
          <a:solidFill>
            <a:schemeClr val="dk1"/>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8" name="Google Shape;478;p16"/>
          <p:cNvSpPr txBox="1"/>
          <p:nvPr/>
        </p:nvSpPr>
        <p:spPr>
          <a:xfrm>
            <a:off x="3048000" y="3048001"/>
            <a:ext cx="50800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66CCFF"/>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479" name="Google Shape;479;p16"/>
          <p:cNvSpPr txBox="1"/>
          <p:nvPr/>
        </p:nvSpPr>
        <p:spPr>
          <a:xfrm>
            <a:off x="7518400" y="3048001"/>
            <a:ext cx="50800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66CCFF"/>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480" name="Google Shape;480;p16"/>
          <p:cNvSpPr txBox="1"/>
          <p:nvPr/>
        </p:nvSpPr>
        <p:spPr>
          <a:xfrm>
            <a:off x="10769600" y="3048001"/>
            <a:ext cx="50800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66CCFF"/>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481" name="Google Shape;481;p16"/>
          <p:cNvSpPr txBox="1"/>
          <p:nvPr/>
        </p:nvSpPr>
        <p:spPr>
          <a:xfrm>
            <a:off x="10769600" y="5500688"/>
            <a:ext cx="508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66CCFF"/>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pic>
        <p:nvPicPr>
          <p:cNvPr id="482" name="Google Shape;482;p16"/>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5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7"/>
                                        </p:tgtEl>
                                        <p:attrNameLst>
                                          <p:attrName>style.visibility</p:attrName>
                                        </p:attrNameLst>
                                      </p:cBhvr>
                                      <p:to>
                                        <p:strVal val="visible"/>
                                      </p:to>
                                    </p:set>
                                    <p:animEffect transition="in" filter="fade">
                                      <p:cBhvr>
                                        <p:cTn id="12" dur="500"/>
                                        <p:tgtEl>
                                          <p:spTgt spid="4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2"/>
                                        </p:tgtEl>
                                        <p:attrNameLst>
                                          <p:attrName>style.visibility</p:attrName>
                                        </p:attrNameLst>
                                      </p:cBhvr>
                                      <p:to>
                                        <p:strVal val="visible"/>
                                      </p:to>
                                    </p:set>
                                    <p:animEffect transition="in" filter="fade">
                                      <p:cBhvr>
                                        <p:cTn id="17" dur="500"/>
                                        <p:tgtEl>
                                          <p:spTgt spid="4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1"/>
                                        </p:tgtEl>
                                        <p:attrNameLst>
                                          <p:attrName>style.visibility</p:attrName>
                                        </p:attrNameLst>
                                      </p:cBhvr>
                                      <p:to>
                                        <p:strVal val="visible"/>
                                      </p:to>
                                    </p:set>
                                    <p:animEffect transition="in" filter="fade">
                                      <p:cBhvr>
                                        <p:cTn id="22" dur="500"/>
                                        <p:tgtEl>
                                          <p:spTgt spid="4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5"/>
                                        </p:tgtEl>
                                        <p:attrNameLst>
                                          <p:attrName>style.visibility</p:attrName>
                                        </p:attrNameLst>
                                      </p:cBhvr>
                                      <p:to>
                                        <p:strVal val="visible"/>
                                      </p:to>
                                    </p:set>
                                    <p:animEffect transition="in" filter="fade">
                                      <p:cBhvr>
                                        <p:cTn id="27" dur="500"/>
                                        <p:tgtEl>
                                          <p:spTgt spid="4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0"/>
                                        </p:tgtEl>
                                        <p:attrNameLst>
                                          <p:attrName>style.visibility</p:attrName>
                                        </p:attrNameLst>
                                      </p:cBhvr>
                                      <p:to>
                                        <p:strVal val="visible"/>
                                      </p:to>
                                    </p:set>
                                    <p:animEffect transition="in" filter="fade">
                                      <p:cBhvr>
                                        <p:cTn id="32" dur="500"/>
                                        <p:tgtEl>
                                          <p:spTgt spid="4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6"/>
                                        </p:tgtEl>
                                        <p:attrNameLst>
                                          <p:attrName>style.visibility</p:attrName>
                                        </p:attrNameLst>
                                      </p:cBhvr>
                                      <p:to>
                                        <p:strVal val="visible"/>
                                      </p:to>
                                    </p:set>
                                    <p:animEffect transition="in" filter="fade">
                                      <p:cBhvr>
                                        <p:cTn id="37" dur="500"/>
                                        <p:tgtEl>
                                          <p:spTgt spid="4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4"/>
                                        </p:tgtEl>
                                        <p:attrNameLst>
                                          <p:attrName>style.visibility</p:attrName>
                                        </p:attrNameLst>
                                      </p:cBhvr>
                                      <p:to>
                                        <p:strVal val="visible"/>
                                      </p:to>
                                    </p:set>
                                    <p:animEffect transition="in" filter="fade">
                                      <p:cBhvr>
                                        <p:cTn id="42" dur="500"/>
                                        <p:tgtEl>
                                          <p:spTgt spid="45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6"/>
                                        </p:tgtEl>
                                        <p:attrNameLst>
                                          <p:attrName>style.visibility</p:attrName>
                                        </p:attrNameLst>
                                      </p:cBhvr>
                                      <p:to>
                                        <p:strVal val="visible"/>
                                      </p:to>
                                    </p:set>
                                    <p:animEffect transition="in" filter="fade">
                                      <p:cBhvr>
                                        <p:cTn id="47" dur="500"/>
                                        <p:tgtEl>
                                          <p:spTgt spid="47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57"/>
                                        </p:tgtEl>
                                        <p:attrNameLst>
                                          <p:attrName>style.visibility</p:attrName>
                                        </p:attrNameLst>
                                      </p:cBhvr>
                                      <p:to>
                                        <p:strVal val="visible"/>
                                      </p:to>
                                    </p:set>
                                    <p:animEffect transition="in" filter="fade">
                                      <p:cBhvr>
                                        <p:cTn id="52" dur="500"/>
                                        <p:tgtEl>
                                          <p:spTgt spid="4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73"/>
                                        </p:tgtEl>
                                        <p:attrNameLst>
                                          <p:attrName>style.visibility</p:attrName>
                                        </p:attrNameLst>
                                      </p:cBhvr>
                                      <p:to>
                                        <p:strVal val="visible"/>
                                      </p:to>
                                    </p:set>
                                    <p:animEffect transition="in" filter="fade">
                                      <p:cBhvr>
                                        <p:cTn id="57" dur="500"/>
                                        <p:tgtEl>
                                          <p:spTgt spid="47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77"/>
                                        </p:tgtEl>
                                        <p:attrNameLst>
                                          <p:attrName>style.visibility</p:attrName>
                                        </p:attrNameLst>
                                      </p:cBhvr>
                                      <p:to>
                                        <p:strVal val="visible"/>
                                      </p:to>
                                    </p:set>
                                    <p:animEffect transition="in" filter="fade">
                                      <p:cBhvr>
                                        <p:cTn id="62" dur="500"/>
                                        <p:tgtEl>
                                          <p:spTgt spid="47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65"/>
                                        </p:tgtEl>
                                        <p:attrNameLst>
                                          <p:attrName>style.visibility</p:attrName>
                                        </p:attrNameLst>
                                      </p:cBhvr>
                                      <p:to>
                                        <p:strVal val="visible"/>
                                      </p:to>
                                    </p:set>
                                    <p:animEffect transition="in" filter="fade">
                                      <p:cBhvr>
                                        <p:cTn id="67"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834"/>
        <p:cNvGrpSpPr/>
        <p:nvPr/>
      </p:nvGrpSpPr>
      <p:grpSpPr>
        <a:xfrm>
          <a:off x="0" y="0"/>
          <a:ext cx="0" cy="0"/>
          <a:chOff x="0" y="0"/>
          <a:chExt cx="0" cy="0"/>
        </a:xfrm>
      </p:grpSpPr>
      <p:sp>
        <p:nvSpPr>
          <p:cNvPr id="2835" name="Google Shape;2835;p153"/>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8000"/>
              <a:buNone/>
            </a:pPr>
            <a:r>
              <a:rPr lang="en-US"/>
              <a:t>Splay Tree</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sp>
        <p:nvSpPr>
          <p:cNvPr id="2840" name="Google Shape;2840;p15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Introduction</a:t>
            </a:r>
            <a:endParaRPr/>
          </a:p>
        </p:txBody>
      </p:sp>
      <p:sp>
        <p:nvSpPr>
          <p:cNvPr id="2841" name="Google Shape;2841;p15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fontScale="92500" lnSpcReduction="10000"/>
          </a:bodyPr>
          <a:lstStyle/>
          <a:p>
            <a:pPr marL="457200" lvl="0" indent="-342900" algn="l" rtl="0">
              <a:lnSpc>
                <a:spcPct val="90000"/>
              </a:lnSpc>
              <a:spcBef>
                <a:spcPts val="1200"/>
              </a:spcBef>
              <a:spcAft>
                <a:spcPts val="0"/>
              </a:spcAft>
              <a:buSzPct val="97297"/>
              <a:buFont typeface="Noto Sans Symbols"/>
              <a:buChar char="⮚"/>
            </a:pPr>
            <a:r>
              <a:rPr lang="en-US">
                <a:latin typeface="Times New Roman"/>
                <a:ea typeface="Times New Roman"/>
                <a:cs typeface="Times New Roman"/>
                <a:sym typeface="Times New Roman"/>
              </a:rPr>
              <a:t>Splay tree is another variant of binary search tree. In a splay tree, the recently accessed element is placed at the root of the tree. A splay tree is defined as follows..</a:t>
            </a:r>
            <a:endParaRPr/>
          </a:p>
          <a:p>
            <a:pPr marL="457200" lvl="0" indent="-342900" algn="l" rtl="0">
              <a:lnSpc>
                <a:spcPct val="90000"/>
              </a:lnSpc>
              <a:spcBef>
                <a:spcPts val="1200"/>
              </a:spcBef>
              <a:spcAft>
                <a:spcPts val="0"/>
              </a:spcAft>
              <a:buSzPct val="97297"/>
              <a:buFont typeface="Noto Sans Symbols"/>
              <a:buChar char="⮚"/>
            </a:pPr>
            <a:r>
              <a:rPr lang="en-US">
                <a:latin typeface="Times New Roman"/>
                <a:ea typeface="Times New Roman"/>
                <a:cs typeface="Times New Roman"/>
                <a:sym typeface="Times New Roman"/>
              </a:rPr>
              <a:t>Splay Tree is a self - adjusted Binary Search Tree in which every operation on an element rearrange the tree so that the element is placed at the root position of the tree.</a:t>
            </a:r>
            <a:endParaRPr/>
          </a:p>
          <a:p>
            <a:pPr marL="457200" lvl="0" indent="-342900" algn="l" rtl="0">
              <a:lnSpc>
                <a:spcPct val="90000"/>
              </a:lnSpc>
              <a:spcBef>
                <a:spcPts val="1200"/>
              </a:spcBef>
              <a:spcAft>
                <a:spcPts val="0"/>
              </a:spcAft>
              <a:buSzPct val="97297"/>
              <a:buFont typeface="Noto Sans Symbols"/>
              <a:buChar char="⮚"/>
            </a:pPr>
            <a:r>
              <a:rPr lang="en-US">
                <a:latin typeface="Times New Roman"/>
                <a:ea typeface="Times New Roman"/>
                <a:cs typeface="Times New Roman"/>
                <a:sym typeface="Times New Roman"/>
              </a:rPr>
              <a:t>In a splay tree, every operation is performed at root of the tree. All the operations on a splay tree are involved with a common operation called "Splaying".</a:t>
            </a:r>
            <a:endParaRPr/>
          </a:p>
          <a:p>
            <a:pPr marL="457200" lvl="0" indent="-342900" algn="l" rtl="0">
              <a:lnSpc>
                <a:spcPct val="90000"/>
              </a:lnSpc>
              <a:spcBef>
                <a:spcPts val="1200"/>
              </a:spcBef>
              <a:spcAft>
                <a:spcPts val="0"/>
              </a:spcAft>
              <a:buSzPct val="97297"/>
              <a:buFont typeface="Noto Sans Symbols"/>
              <a:buChar char="⮚"/>
            </a:pPr>
            <a:r>
              <a:rPr lang="en-US">
                <a:latin typeface="Times New Roman"/>
                <a:ea typeface="Times New Roman"/>
                <a:cs typeface="Times New Roman"/>
                <a:sym typeface="Times New Roman"/>
              </a:rPr>
              <a:t>Splaying an element is the process of bringing it to the root position by performing suitable rotation operations.</a:t>
            </a:r>
            <a:endParaRPr/>
          </a:p>
          <a:p>
            <a:pPr marL="457200" lvl="0" indent="-342900" algn="l" rtl="0">
              <a:lnSpc>
                <a:spcPct val="90000"/>
              </a:lnSpc>
              <a:spcBef>
                <a:spcPts val="1200"/>
              </a:spcBef>
              <a:spcAft>
                <a:spcPts val="0"/>
              </a:spcAft>
              <a:buSzPct val="97297"/>
              <a:buFont typeface="Noto Sans Symbols"/>
              <a:buChar char="⮚"/>
            </a:pPr>
            <a:r>
              <a:rPr lang="en-US">
                <a:latin typeface="Times New Roman"/>
                <a:ea typeface="Times New Roman"/>
                <a:cs typeface="Times New Roman"/>
                <a:sym typeface="Times New Roman"/>
              </a:rPr>
              <a:t>In a splay tree, splaying an element is rearranging all the elements in the tree so that splayed element is placed at root of the tree.</a:t>
            </a:r>
            <a:endParaRPr/>
          </a:p>
          <a:p>
            <a:pPr marL="457200" lvl="0" indent="-342900" algn="l" rtl="0">
              <a:lnSpc>
                <a:spcPct val="90000"/>
              </a:lnSpc>
              <a:spcBef>
                <a:spcPts val="1200"/>
              </a:spcBef>
              <a:spcAft>
                <a:spcPts val="0"/>
              </a:spcAft>
              <a:buSzPct val="97297"/>
              <a:buFont typeface="Noto Sans Symbols"/>
              <a:buChar char="⮚"/>
            </a:pPr>
            <a:r>
              <a:rPr lang="en-US">
                <a:latin typeface="Times New Roman"/>
                <a:ea typeface="Times New Roman"/>
                <a:cs typeface="Times New Roman"/>
                <a:sym typeface="Times New Roman"/>
              </a:rPr>
              <a:t>With the help of splaying an element we can bring most frequently used element closer to the root of the tree so that any operation on those element is  performed quickly. That means the splaying operation automatically brings more frequently used elements closer to the root of the tree.</a:t>
            </a:r>
            <a:endParaRPr/>
          </a:p>
          <a:p>
            <a:pPr marL="457200" lvl="0" indent="-228600" algn="l" rtl="0">
              <a:lnSpc>
                <a:spcPct val="90000"/>
              </a:lnSpc>
              <a:spcBef>
                <a:spcPts val="1200"/>
              </a:spcBef>
              <a:spcAft>
                <a:spcPts val="0"/>
              </a:spcAft>
              <a:buSzPct val="97297"/>
              <a:buFont typeface="Noto Sans Symbols"/>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15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Introduction</a:t>
            </a:r>
            <a:endParaRPr/>
          </a:p>
        </p:txBody>
      </p:sp>
      <p:sp>
        <p:nvSpPr>
          <p:cNvPr id="2847" name="Google Shape;2847;p15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a:t>Every operation on a splay tree performs the splaying operation. </a:t>
            </a:r>
            <a:endParaRPr/>
          </a:p>
          <a:p>
            <a:pPr marL="457200" lvl="0" indent="-342900" algn="l" rtl="0">
              <a:lnSpc>
                <a:spcPct val="90000"/>
              </a:lnSpc>
              <a:spcBef>
                <a:spcPts val="1200"/>
              </a:spcBef>
              <a:spcAft>
                <a:spcPts val="0"/>
              </a:spcAft>
              <a:buSzPts val="1800"/>
              <a:buFont typeface="Noto Sans Symbols"/>
              <a:buChar char="⮚"/>
            </a:pPr>
            <a:r>
              <a:rPr lang="en-US"/>
              <a:t>For example, the insertion operation first inserts the new element as it is inserted into the binary search tree, after insertion the newly inserted element is splayed so that it is placed at root of the tree. </a:t>
            </a:r>
            <a:endParaRPr/>
          </a:p>
          <a:p>
            <a:pPr marL="457200" lvl="0" indent="-342900" algn="l" rtl="0">
              <a:lnSpc>
                <a:spcPct val="90000"/>
              </a:lnSpc>
              <a:spcBef>
                <a:spcPts val="1200"/>
              </a:spcBef>
              <a:spcAft>
                <a:spcPts val="0"/>
              </a:spcAft>
              <a:buSzPts val="1800"/>
              <a:buFont typeface="Noto Sans Symbols"/>
              <a:buChar char="⮚"/>
            </a:pPr>
            <a:r>
              <a:rPr lang="en-US"/>
              <a:t>The search operation in a splay tree is searching the element using binary search process and then splay the searched element so that it placed at the root of the tree.</a:t>
            </a:r>
            <a:endParaRPr/>
          </a:p>
          <a:p>
            <a:pPr marL="457200" lvl="0" indent="-342900" algn="l" rtl="0">
              <a:lnSpc>
                <a:spcPct val="90000"/>
              </a:lnSpc>
              <a:spcBef>
                <a:spcPts val="1200"/>
              </a:spcBef>
              <a:spcAft>
                <a:spcPts val="0"/>
              </a:spcAft>
              <a:buSzPts val="1800"/>
              <a:buFont typeface="Noto Sans Symbols"/>
              <a:buChar char="⮚"/>
            </a:pPr>
            <a:r>
              <a:rPr lang="en-US"/>
              <a:t>Every Splay tree must be a binary search tree but it is need not be balanced tree.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sp>
        <p:nvSpPr>
          <p:cNvPr id="2852" name="Google Shape;2852;p15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Rotations in Splay Tree</a:t>
            </a:r>
            <a:endParaRPr/>
          </a:p>
        </p:txBody>
      </p:sp>
      <p:sp>
        <p:nvSpPr>
          <p:cNvPr id="2853" name="Google Shape;2853;p156"/>
          <p:cNvSpPr txBox="1">
            <a:spLocks noGrp="1"/>
          </p:cNvSpPr>
          <p:nvPr>
            <p:ph type="body" idx="1"/>
          </p:nvPr>
        </p:nvSpPr>
        <p:spPr>
          <a:xfrm>
            <a:off x="1209368" y="1845734"/>
            <a:ext cx="9946312"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0"/>
              </a:spcAft>
              <a:buSzPts val="1800"/>
              <a:buNone/>
            </a:pPr>
            <a:r>
              <a:rPr lang="en-US"/>
              <a:t>1. Zig Rotation</a:t>
            </a:r>
            <a:endParaRPr/>
          </a:p>
          <a:p>
            <a:pPr marL="0" lvl="0" indent="0" algn="l" rtl="0">
              <a:lnSpc>
                <a:spcPct val="90000"/>
              </a:lnSpc>
              <a:spcBef>
                <a:spcPts val="1200"/>
              </a:spcBef>
              <a:spcAft>
                <a:spcPts val="0"/>
              </a:spcAft>
              <a:buSzPts val="1800"/>
              <a:buNone/>
            </a:pPr>
            <a:r>
              <a:rPr lang="en-US"/>
              <a:t>2. Zag Rotation</a:t>
            </a:r>
            <a:endParaRPr/>
          </a:p>
          <a:p>
            <a:pPr marL="0" lvl="0" indent="0" algn="l" rtl="0">
              <a:lnSpc>
                <a:spcPct val="90000"/>
              </a:lnSpc>
              <a:spcBef>
                <a:spcPts val="1200"/>
              </a:spcBef>
              <a:spcAft>
                <a:spcPts val="0"/>
              </a:spcAft>
              <a:buSzPts val="1800"/>
              <a:buNone/>
            </a:pPr>
            <a:r>
              <a:rPr lang="en-US"/>
              <a:t>3. Zig - Zig Rotation</a:t>
            </a:r>
            <a:endParaRPr/>
          </a:p>
          <a:p>
            <a:pPr marL="0" lvl="0" indent="0" algn="l" rtl="0">
              <a:lnSpc>
                <a:spcPct val="90000"/>
              </a:lnSpc>
              <a:spcBef>
                <a:spcPts val="1200"/>
              </a:spcBef>
              <a:spcAft>
                <a:spcPts val="0"/>
              </a:spcAft>
              <a:buSzPts val="1800"/>
              <a:buNone/>
            </a:pPr>
            <a:r>
              <a:rPr lang="en-US"/>
              <a:t>4. Zag - Zag Rotation</a:t>
            </a:r>
            <a:endParaRPr/>
          </a:p>
          <a:p>
            <a:pPr marL="0" lvl="0" indent="0" algn="l" rtl="0">
              <a:lnSpc>
                <a:spcPct val="90000"/>
              </a:lnSpc>
              <a:spcBef>
                <a:spcPts val="1200"/>
              </a:spcBef>
              <a:spcAft>
                <a:spcPts val="0"/>
              </a:spcAft>
              <a:buSzPts val="1800"/>
              <a:buNone/>
            </a:pPr>
            <a:r>
              <a:rPr lang="en-US"/>
              <a:t>5. Zig - Zag Rotation</a:t>
            </a:r>
            <a:endParaRPr/>
          </a:p>
          <a:p>
            <a:pPr marL="0" lvl="0" indent="0" algn="l" rtl="0">
              <a:lnSpc>
                <a:spcPct val="90000"/>
              </a:lnSpc>
              <a:spcBef>
                <a:spcPts val="1200"/>
              </a:spcBef>
              <a:spcAft>
                <a:spcPts val="0"/>
              </a:spcAft>
              <a:buSzPts val="1800"/>
              <a:buNone/>
            </a:pPr>
            <a:r>
              <a:rPr lang="en-US"/>
              <a:t>6. Zag - Zig Rotation</a:t>
            </a:r>
            <a:endParaRPr/>
          </a:p>
          <a:p>
            <a:pPr marL="457200" lvl="0" indent="-228600" algn="l" rtl="0">
              <a:lnSpc>
                <a:spcPct val="90000"/>
              </a:lnSpc>
              <a:spcBef>
                <a:spcPts val="1200"/>
              </a:spcBef>
              <a:spcAft>
                <a:spcPts val="0"/>
              </a:spcAft>
              <a:buSzPts val="1800"/>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857"/>
        <p:cNvGrpSpPr/>
        <p:nvPr/>
      </p:nvGrpSpPr>
      <p:grpSpPr>
        <a:xfrm>
          <a:off x="0" y="0"/>
          <a:ext cx="0" cy="0"/>
          <a:chOff x="0" y="0"/>
          <a:chExt cx="0" cy="0"/>
        </a:xfrm>
      </p:grpSpPr>
      <p:sp>
        <p:nvSpPr>
          <p:cNvPr id="2858" name="Google Shape;2858;p15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Zig Rotation</a:t>
            </a:r>
            <a:endParaRPr/>
          </a:p>
        </p:txBody>
      </p:sp>
      <p:sp>
        <p:nvSpPr>
          <p:cNvPr id="2859" name="Google Shape;2859;p157"/>
          <p:cNvSpPr txBox="1">
            <a:spLocks noGrp="1"/>
          </p:cNvSpPr>
          <p:nvPr>
            <p:ph type="body" idx="1"/>
          </p:nvPr>
        </p:nvSpPr>
        <p:spPr>
          <a:xfrm>
            <a:off x="1229032" y="1845734"/>
            <a:ext cx="9926648"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a:t>The Zig Rotation in a splay tree is similar to the single right rotation in AVL Tree rotations.</a:t>
            </a:r>
            <a:endParaRPr/>
          </a:p>
          <a:p>
            <a:pPr marL="457200" lvl="0" indent="-342900" algn="l" rtl="0">
              <a:lnSpc>
                <a:spcPct val="90000"/>
              </a:lnSpc>
              <a:spcBef>
                <a:spcPts val="1200"/>
              </a:spcBef>
              <a:spcAft>
                <a:spcPts val="0"/>
              </a:spcAft>
              <a:buSzPts val="1800"/>
              <a:buFont typeface="Noto Sans Symbols"/>
              <a:buChar char="⮚"/>
            </a:pPr>
            <a:r>
              <a:rPr lang="en-US"/>
              <a:t> In zig rotation every node moves one position to the right from its current position.</a:t>
            </a:r>
            <a:endParaRPr/>
          </a:p>
        </p:txBody>
      </p:sp>
      <p:pic>
        <p:nvPicPr>
          <p:cNvPr id="2860" name="Google Shape;2860;p157" title="zig rotation,splay tree,datastructure"/>
          <p:cNvPicPr preferRelativeResize="0"/>
          <p:nvPr/>
        </p:nvPicPr>
        <p:blipFill rotWithShape="1">
          <a:blip r:embed="rId3">
            <a:alphaModFix/>
          </a:blip>
          <a:srcRect/>
          <a:stretch/>
        </p:blipFill>
        <p:spPr>
          <a:xfrm>
            <a:off x="2152650" y="3558758"/>
            <a:ext cx="7886700" cy="231055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15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Zag Rotation</a:t>
            </a:r>
            <a:endParaRPr/>
          </a:p>
        </p:txBody>
      </p:sp>
      <p:sp>
        <p:nvSpPr>
          <p:cNvPr id="2866" name="Google Shape;2866;p15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a:t>The Zag Rotation in a splay tree is similar to the single left rotation in AVL Tree rotations. </a:t>
            </a:r>
            <a:endParaRPr/>
          </a:p>
          <a:p>
            <a:pPr marL="457200" lvl="0" indent="-342900" algn="l" rtl="0">
              <a:lnSpc>
                <a:spcPct val="90000"/>
              </a:lnSpc>
              <a:spcBef>
                <a:spcPts val="1200"/>
              </a:spcBef>
              <a:spcAft>
                <a:spcPts val="0"/>
              </a:spcAft>
              <a:buSzPts val="1800"/>
              <a:buFont typeface="Noto Sans Symbols"/>
              <a:buChar char="⮚"/>
            </a:pPr>
            <a:r>
              <a:rPr lang="en-US"/>
              <a:t>In zag rotation every node moves one position to the left from its current position</a:t>
            </a:r>
            <a:endParaRPr/>
          </a:p>
        </p:txBody>
      </p:sp>
      <p:pic>
        <p:nvPicPr>
          <p:cNvPr id="2867" name="Google Shape;2867;p158" title="zag rotation,splay tree,datastructure"/>
          <p:cNvPicPr preferRelativeResize="0"/>
          <p:nvPr/>
        </p:nvPicPr>
        <p:blipFill rotWithShape="1">
          <a:blip r:embed="rId3">
            <a:alphaModFix/>
          </a:blip>
          <a:srcRect/>
          <a:stretch/>
        </p:blipFill>
        <p:spPr>
          <a:xfrm>
            <a:off x="2152650" y="3131151"/>
            <a:ext cx="7886700" cy="231055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871"/>
        <p:cNvGrpSpPr/>
        <p:nvPr/>
      </p:nvGrpSpPr>
      <p:grpSpPr>
        <a:xfrm>
          <a:off x="0" y="0"/>
          <a:ext cx="0" cy="0"/>
          <a:chOff x="0" y="0"/>
          <a:chExt cx="0" cy="0"/>
        </a:xfrm>
      </p:grpSpPr>
      <p:sp>
        <p:nvSpPr>
          <p:cNvPr id="2872" name="Google Shape;2872;p15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Zig-Zig Rotation</a:t>
            </a:r>
            <a:endParaRPr/>
          </a:p>
        </p:txBody>
      </p:sp>
      <p:sp>
        <p:nvSpPr>
          <p:cNvPr id="2873" name="Google Shape;2873;p15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a:t>The </a:t>
            </a:r>
            <a:r>
              <a:rPr lang="en-US" b="1"/>
              <a:t>Zig-Zig Rotation</a:t>
            </a:r>
            <a:r>
              <a:rPr lang="en-US"/>
              <a:t> in a splay tree is a double zig rotation. </a:t>
            </a:r>
            <a:endParaRPr/>
          </a:p>
          <a:p>
            <a:pPr marL="457200" lvl="0" indent="-342900" algn="l" rtl="0">
              <a:lnSpc>
                <a:spcPct val="90000"/>
              </a:lnSpc>
              <a:spcBef>
                <a:spcPts val="1200"/>
              </a:spcBef>
              <a:spcAft>
                <a:spcPts val="0"/>
              </a:spcAft>
              <a:buSzPts val="1800"/>
              <a:buFont typeface="Noto Sans Symbols"/>
              <a:buChar char="⮚"/>
            </a:pPr>
            <a:r>
              <a:rPr lang="en-US"/>
              <a:t>In zig-zig rotation every node moves two position to the right from its current position.</a:t>
            </a:r>
            <a:endParaRPr/>
          </a:p>
        </p:txBody>
      </p:sp>
      <p:pic>
        <p:nvPicPr>
          <p:cNvPr id="2874" name="Google Shape;2874;p159" title="zig-zig rotation,splay tree,datastructure,zigzig rotation,zig zig rotation"/>
          <p:cNvPicPr preferRelativeResize="0"/>
          <p:nvPr/>
        </p:nvPicPr>
        <p:blipFill rotWithShape="1">
          <a:blip r:embed="rId3">
            <a:alphaModFix/>
          </a:blip>
          <a:srcRect/>
          <a:stretch/>
        </p:blipFill>
        <p:spPr>
          <a:xfrm>
            <a:off x="2152650" y="3160648"/>
            <a:ext cx="7886700" cy="231055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sp>
        <p:nvSpPr>
          <p:cNvPr id="2879" name="Google Shape;2879;p16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Zag-Zag Rotation</a:t>
            </a:r>
            <a:endParaRPr/>
          </a:p>
        </p:txBody>
      </p:sp>
      <p:sp>
        <p:nvSpPr>
          <p:cNvPr id="2880" name="Google Shape;2880;p16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a:t>The </a:t>
            </a:r>
            <a:r>
              <a:rPr lang="en-US" b="1"/>
              <a:t>Zag-Zag Rotation</a:t>
            </a:r>
            <a:r>
              <a:rPr lang="en-US"/>
              <a:t> in a splay tree is a double zag rotation. In zag-zag rotation every node moves two position to the left from its current position. </a:t>
            </a:r>
            <a:endParaRPr/>
          </a:p>
        </p:txBody>
      </p:sp>
      <p:pic>
        <p:nvPicPr>
          <p:cNvPr id="2881" name="Google Shape;2881;p160" title="zig-zig rotation,splay tree,datastructure,zagzag rotation,zag zag rotation"/>
          <p:cNvPicPr preferRelativeResize="0"/>
          <p:nvPr/>
        </p:nvPicPr>
        <p:blipFill rotWithShape="1">
          <a:blip r:embed="rId3">
            <a:alphaModFix/>
          </a:blip>
          <a:srcRect/>
          <a:stretch/>
        </p:blipFill>
        <p:spPr>
          <a:xfrm>
            <a:off x="3578181" y="2877471"/>
            <a:ext cx="5035638" cy="279721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885"/>
        <p:cNvGrpSpPr/>
        <p:nvPr/>
      </p:nvGrpSpPr>
      <p:grpSpPr>
        <a:xfrm>
          <a:off x="0" y="0"/>
          <a:ext cx="0" cy="0"/>
          <a:chOff x="0" y="0"/>
          <a:chExt cx="0" cy="0"/>
        </a:xfrm>
      </p:grpSpPr>
      <p:sp>
        <p:nvSpPr>
          <p:cNvPr id="2886" name="Google Shape;2886;p16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Zig-Zag Rotation</a:t>
            </a:r>
            <a:endParaRPr/>
          </a:p>
        </p:txBody>
      </p:sp>
      <p:sp>
        <p:nvSpPr>
          <p:cNvPr id="2887" name="Google Shape;2887;p16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a:t>The </a:t>
            </a:r>
            <a:r>
              <a:rPr lang="en-US" b="1"/>
              <a:t>Zig-Zag Rotation</a:t>
            </a:r>
            <a:r>
              <a:rPr lang="en-US"/>
              <a:t> in a splay tree is a sequence of zig rotation followed by zag rotation. </a:t>
            </a:r>
            <a:endParaRPr/>
          </a:p>
          <a:p>
            <a:pPr marL="457200" lvl="0" indent="-342900" algn="l" rtl="0">
              <a:lnSpc>
                <a:spcPct val="90000"/>
              </a:lnSpc>
              <a:spcBef>
                <a:spcPts val="1200"/>
              </a:spcBef>
              <a:spcAft>
                <a:spcPts val="0"/>
              </a:spcAft>
              <a:buSzPts val="1800"/>
              <a:buFont typeface="Noto Sans Symbols"/>
              <a:buChar char="⮚"/>
            </a:pPr>
            <a:r>
              <a:rPr lang="en-US"/>
              <a:t>In zig-zag rotation every node moves one position to the right followed by one position to the left from its current position.</a:t>
            </a:r>
            <a:endParaRPr/>
          </a:p>
        </p:txBody>
      </p:sp>
      <p:pic>
        <p:nvPicPr>
          <p:cNvPr id="2888" name="Google Shape;2888;p161" title="zig-zag rotation,splay tree,datastructure,zigzag rotation,zig zag rotation"/>
          <p:cNvPicPr preferRelativeResize="0"/>
          <p:nvPr/>
        </p:nvPicPr>
        <p:blipFill rotWithShape="1">
          <a:blip r:embed="rId3">
            <a:alphaModFix/>
          </a:blip>
          <a:srcRect/>
          <a:stretch/>
        </p:blipFill>
        <p:spPr>
          <a:xfrm>
            <a:off x="2183130" y="3288467"/>
            <a:ext cx="7886700" cy="231055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892"/>
        <p:cNvGrpSpPr/>
        <p:nvPr/>
      </p:nvGrpSpPr>
      <p:grpSpPr>
        <a:xfrm>
          <a:off x="0" y="0"/>
          <a:ext cx="0" cy="0"/>
          <a:chOff x="0" y="0"/>
          <a:chExt cx="0" cy="0"/>
        </a:xfrm>
      </p:grpSpPr>
      <p:sp>
        <p:nvSpPr>
          <p:cNvPr id="2893" name="Google Shape;2893;p16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Zag-Zig Rotation</a:t>
            </a:r>
            <a:endParaRPr/>
          </a:p>
        </p:txBody>
      </p:sp>
      <p:sp>
        <p:nvSpPr>
          <p:cNvPr id="2894" name="Google Shape;2894;p16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a:t>The </a:t>
            </a:r>
            <a:r>
              <a:rPr lang="en-US" b="1"/>
              <a:t>Zag-Zig Rotation</a:t>
            </a:r>
            <a:r>
              <a:rPr lang="en-US"/>
              <a:t> in a splay tree is a sequence of zag rotation followed by zig rotation. </a:t>
            </a:r>
            <a:endParaRPr/>
          </a:p>
          <a:p>
            <a:pPr marL="457200" lvl="0" indent="-342900" algn="l" rtl="0">
              <a:lnSpc>
                <a:spcPct val="90000"/>
              </a:lnSpc>
              <a:spcBef>
                <a:spcPts val="1200"/>
              </a:spcBef>
              <a:spcAft>
                <a:spcPts val="0"/>
              </a:spcAft>
              <a:buSzPts val="1800"/>
              <a:buFont typeface="Noto Sans Symbols"/>
              <a:buChar char="⮚"/>
            </a:pPr>
            <a:r>
              <a:rPr lang="en-US"/>
              <a:t>In zag-zig rotation every node moves one position to the left followed by one position to the right from its current position.</a:t>
            </a:r>
            <a:endParaRPr/>
          </a:p>
        </p:txBody>
      </p:sp>
      <p:pic>
        <p:nvPicPr>
          <p:cNvPr id="2895" name="Google Shape;2895;p162" title="zag-zig rotation,splay tree,datastructure,zagzig rotation,zag zig rotation"/>
          <p:cNvPicPr preferRelativeResize="0"/>
          <p:nvPr/>
        </p:nvPicPr>
        <p:blipFill rotWithShape="1">
          <a:blip r:embed="rId3">
            <a:alphaModFix/>
          </a:blip>
          <a:srcRect/>
          <a:stretch/>
        </p:blipFill>
        <p:spPr>
          <a:xfrm>
            <a:off x="2152650" y="3429000"/>
            <a:ext cx="7886700" cy="23105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Other children are not affected</a:t>
            </a:r>
            <a:endParaRPr/>
          </a:p>
        </p:txBody>
      </p:sp>
      <p:sp>
        <p:nvSpPr>
          <p:cNvPr id="488" name="Google Shape;488;p17"/>
          <p:cNvSpPr txBox="1">
            <a:spLocks noGrp="1"/>
          </p:cNvSpPr>
          <p:nvPr>
            <p:ph type="body" idx="1"/>
          </p:nvPr>
        </p:nvSpPr>
        <p:spPr>
          <a:xfrm>
            <a:off x="914400" y="4416426"/>
            <a:ext cx="9956800" cy="1742892"/>
          </a:xfrm>
          <a:prstGeom prst="rect">
            <a:avLst/>
          </a:prstGeom>
          <a:noFill/>
          <a:ln>
            <a:noFill/>
          </a:ln>
        </p:spPr>
        <p:txBody>
          <a:bodyPr spcFirstLastPara="1" wrap="square" lIns="0" tIns="45700" rIns="0" bIns="45700" anchor="t" anchorCtr="0">
            <a:noAutofit/>
          </a:bodyPr>
          <a:lstStyle/>
          <a:p>
            <a:pPr marL="307340" lvl="0" indent="-307340" algn="l" rtl="0">
              <a:lnSpc>
                <a:spcPct val="90000"/>
              </a:lnSpc>
              <a:spcBef>
                <a:spcPts val="0"/>
              </a:spcBef>
              <a:spcAft>
                <a:spcPts val="0"/>
              </a:spcAft>
              <a:buSzPts val="2000"/>
              <a:buFont typeface="Noto Sans Symbols"/>
              <a:buChar char="❖"/>
            </a:pPr>
            <a:r>
              <a:rPr lang="en-US" sz="2200"/>
              <a:t>The node containing 8 is not affected because its parent gets larger, not smaller</a:t>
            </a:r>
            <a:endParaRPr/>
          </a:p>
          <a:p>
            <a:pPr marL="307340" lvl="0" indent="-307340" algn="l" rtl="0">
              <a:lnSpc>
                <a:spcPct val="90000"/>
              </a:lnSpc>
              <a:spcBef>
                <a:spcPts val="0"/>
              </a:spcBef>
              <a:spcAft>
                <a:spcPts val="0"/>
              </a:spcAft>
              <a:buSzPts val="2000"/>
              <a:buFont typeface="Noto Sans Symbols"/>
              <a:buChar char="❖"/>
            </a:pPr>
            <a:r>
              <a:rPr lang="en-US" sz="2200"/>
              <a:t>The node containing 5 is not affected because its parent gets larger, not smaller</a:t>
            </a:r>
            <a:endParaRPr/>
          </a:p>
          <a:p>
            <a:pPr marL="307340" lvl="0" indent="-307340" algn="l" rtl="0">
              <a:lnSpc>
                <a:spcPct val="90000"/>
              </a:lnSpc>
              <a:spcBef>
                <a:spcPts val="0"/>
              </a:spcBef>
              <a:spcAft>
                <a:spcPts val="0"/>
              </a:spcAft>
              <a:buSzPts val="2000"/>
              <a:buFont typeface="Noto Sans Symbols"/>
              <a:buChar char="❖"/>
            </a:pPr>
            <a:r>
              <a:rPr lang="en-US" sz="2200"/>
              <a:t>The node containing 8 is still not affected because, although its parent got smaller, its parent is still greater than it was originally</a:t>
            </a:r>
            <a:endParaRPr sz="2200"/>
          </a:p>
        </p:txBody>
      </p:sp>
      <p:grpSp>
        <p:nvGrpSpPr>
          <p:cNvPr id="489" name="Google Shape;489;p17"/>
          <p:cNvGrpSpPr/>
          <p:nvPr/>
        </p:nvGrpSpPr>
        <p:grpSpPr>
          <a:xfrm>
            <a:off x="1278598" y="2019886"/>
            <a:ext cx="2912012" cy="1905000"/>
            <a:chOff x="768" y="1104"/>
            <a:chExt cx="1296" cy="1200"/>
          </a:xfrm>
        </p:grpSpPr>
        <p:grpSp>
          <p:nvGrpSpPr>
            <p:cNvPr id="490" name="Google Shape;490;p17"/>
            <p:cNvGrpSpPr/>
            <p:nvPr/>
          </p:nvGrpSpPr>
          <p:grpSpPr>
            <a:xfrm>
              <a:off x="768" y="1104"/>
              <a:ext cx="1296" cy="1200"/>
              <a:chOff x="3408" y="2352"/>
              <a:chExt cx="1296" cy="1200"/>
            </a:xfrm>
          </p:grpSpPr>
          <p:sp>
            <p:nvSpPr>
              <p:cNvPr id="491" name="Google Shape;491;p17"/>
              <p:cNvSpPr/>
              <p:nvPr/>
            </p:nvSpPr>
            <p:spPr>
              <a:xfrm>
                <a:off x="4032" y="235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492" name="Google Shape;492;p17"/>
              <p:cNvSpPr/>
              <p:nvPr/>
            </p:nvSpPr>
            <p:spPr>
              <a:xfrm>
                <a:off x="3744"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10</a:t>
                </a:r>
                <a:endParaRPr sz="1400" b="0" i="0" u="none" strike="noStrike" cap="none">
                  <a:solidFill>
                    <a:srgbClr val="000000"/>
                  </a:solidFill>
                  <a:latin typeface="Arial"/>
                  <a:ea typeface="Arial"/>
                  <a:cs typeface="Arial"/>
                  <a:sym typeface="Arial"/>
                </a:endParaRPr>
              </a:p>
            </p:txBody>
          </p:sp>
          <p:cxnSp>
            <p:nvCxnSpPr>
              <p:cNvPr id="493" name="Google Shape;493;p17"/>
              <p:cNvCxnSpPr/>
              <p:nvPr/>
            </p:nvCxnSpPr>
            <p:spPr>
              <a:xfrm flipH="1">
                <a:off x="3936" y="2592"/>
                <a:ext cx="240" cy="240"/>
              </a:xfrm>
              <a:prstGeom prst="straightConnector1">
                <a:avLst/>
              </a:prstGeom>
              <a:noFill/>
              <a:ln w="15875" cap="flat" cmpd="sng">
                <a:solidFill>
                  <a:schemeClr val="dk1"/>
                </a:solidFill>
                <a:prstDash val="solid"/>
                <a:round/>
                <a:headEnd type="none" w="sm" len="sm"/>
                <a:tailEnd type="none" w="sm" len="sm"/>
              </a:ln>
            </p:spPr>
          </p:cxnSp>
          <p:sp>
            <p:nvSpPr>
              <p:cNvPr id="494" name="Google Shape;494;p17"/>
              <p:cNvSpPr/>
              <p:nvPr/>
            </p:nvSpPr>
            <p:spPr>
              <a:xfrm>
                <a:off x="4368"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495" name="Google Shape;495;p17"/>
              <p:cNvCxnSpPr/>
              <p:nvPr/>
            </p:nvCxnSpPr>
            <p:spPr>
              <a:xfrm>
                <a:off x="4224" y="2592"/>
                <a:ext cx="240" cy="240"/>
              </a:xfrm>
              <a:prstGeom prst="straightConnector1">
                <a:avLst/>
              </a:prstGeom>
              <a:noFill/>
              <a:ln w="15875" cap="flat" cmpd="sng">
                <a:solidFill>
                  <a:schemeClr val="dk1"/>
                </a:solidFill>
                <a:prstDash val="solid"/>
                <a:round/>
                <a:headEnd type="none" w="sm" len="sm"/>
                <a:tailEnd type="none" w="sm" len="sm"/>
              </a:ln>
            </p:spPr>
          </p:cxnSp>
          <p:sp>
            <p:nvSpPr>
              <p:cNvPr id="496" name="Google Shape;496;p17"/>
              <p:cNvSpPr/>
              <p:nvPr/>
            </p:nvSpPr>
            <p:spPr>
              <a:xfrm>
                <a:off x="3408" y="331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cxnSp>
            <p:nvCxnSpPr>
              <p:cNvPr id="497" name="Google Shape;497;p17"/>
              <p:cNvCxnSpPr/>
              <p:nvPr/>
            </p:nvCxnSpPr>
            <p:spPr>
              <a:xfrm flipH="1">
                <a:off x="3600" y="3072"/>
                <a:ext cx="240" cy="240"/>
              </a:xfrm>
              <a:prstGeom prst="straightConnector1">
                <a:avLst/>
              </a:prstGeom>
              <a:noFill/>
              <a:ln w="15875" cap="flat" cmpd="sng">
                <a:solidFill>
                  <a:schemeClr val="dk1"/>
                </a:solidFill>
                <a:prstDash val="solid"/>
                <a:round/>
                <a:headEnd type="none" w="sm" len="sm"/>
                <a:tailEnd type="none" w="sm" len="sm"/>
              </a:ln>
            </p:spPr>
          </p:cxnSp>
        </p:grpSp>
        <p:sp>
          <p:nvSpPr>
            <p:cNvPr id="498" name="Google Shape;498;p17"/>
            <p:cNvSpPr/>
            <p:nvPr/>
          </p:nvSpPr>
          <p:spPr>
            <a:xfrm>
              <a:off x="1488" y="206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cxnSp>
          <p:nvCxnSpPr>
            <p:cNvPr id="499" name="Google Shape;499;p17"/>
            <p:cNvCxnSpPr/>
            <p:nvPr/>
          </p:nvCxnSpPr>
          <p:spPr>
            <a:xfrm>
              <a:off x="1344" y="1824"/>
              <a:ext cx="240" cy="240"/>
            </a:xfrm>
            <a:prstGeom prst="straightConnector1">
              <a:avLst/>
            </a:prstGeom>
            <a:noFill/>
            <a:ln w="15875" cap="flat" cmpd="sng">
              <a:solidFill>
                <a:schemeClr val="dk1"/>
              </a:solidFill>
              <a:prstDash val="solid"/>
              <a:round/>
              <a:headEnd type="none" w="sm" len="sm"/>
              <a:tailEnd type="none" w="sm" len="sm"/>
            </a:ln>
          </p:spPr>
        </p:cxnSp>
      </p:grpSp>
      <p:grpSp>
        <p:nvGrpSpPr>
          <p:cNvPr id="500" name="Google Shape;500;p17"/>
          <p:cNvGrpSpPr/>
          <p:nvPr/>
        </p:nvGrpSpPr>
        <p:grpSpPr>
          <a:xfrm>
            <a:off x="2429116" y="3071309"/>
            <a:ext cx="719667" cy="595313"/>
            <a:chOff x="1280" y="1746"/>
            <a:chExt cx="340" cy="375"/>
          </a:xfrm>
        </p:grpSpPr>
        <p:sp>
          <p:nvSpPr>
            <p:cNvPr id="501" name="Google Shape;501;p17"/>
            <p:cNvSpPr/>
            <p:nvPr/>
          </p:nvSpPr>
          <p:spPr>
            <a:xfrm>
              <a:off x="1280" y="1861"/>
              <a:ext cx="197" cy="260"/>
            </a:xfrm>
            <a:custGeom>
              <a:avLst/>
              <a:gdLst/>
              <a:ahLst/>
              <a:cxnLst/>
              <a:rect l="l" t="t" r="r" b="b"/>
              <a:pathLst>
                <a:path w="197" h="260" extrusionOk="0">
                  <a:moveTo>
                    <a:pt x="197" y="260"/>
                  </a:moveTo>
                  <a:cubicBezTo>
                    <a:pt x="183" y="256"/>
                    <a:pt x="140" y="249"/>
                    <a:pt x="114" y="233"/>
                  </a:cubicBezTo>
                  <a:cubicBezTo>
                    <a:pt x="88" y="217"/>
                    <a:pt x="60" y="203"/>
                    <a:pt x="41" y="164"/>
                  </a:cubicBezTo>
                  <a:cubicBezTo>
                    <a:pt x="22" y="125"/>
                    <a:pt x="9" y="34"/>
                    <a:pt x="0" y="0"/>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2" name="Google Shape;502;p17"/>
            <p:cNvSpPr/>
            <p:nvPr/>
          </p:nvSpPr>
          <p:spPr>
            <a:xfrm>
              <a:off x="1463" y="1746"/>
              <a:ext cx="157" cy="283"/>
            </a:xfrm>
            <a:custGeom>
              <a:avLst/>
              <a:gdLst/>
              <a:ahLst/>
              <a:cxnLst/>
              <a:rect l="l" t="t" r="r" b="b"/>
              <a:pathLst>
                <a:path w="157" h="283" extrusionOk="0">
                  <a:moveTo>
                    <a:pt x="0" y="0"/>
                  </a:moveTo>
                  <a:cubicBezTo>
                    <a:pt x="15" y="7"/>
                    <a:pt x="67" y="16"/>
                    <a:pt x="91" y="41"/>
                  </a:cubicBezTo>
                  <a:cubicBezTo>
                    <a:pt x="115" y="66"/>
                    <a:pt x="137" y="111"/>
                    <a:pt x="147" y="151"/>
                  </a:cubicBezTo>
                  <a:cubicBezTo>
                    <a:pt x="157" y="191"/>
                    <a:pt x="151" y="256"/>
                    <a:pt x="152" y="283"/>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03" name="Google Shape;503;p17"/>
          <p:cNvSpPr/>
          <p:nvPr/>
        </p:nvSpPr>
        <p:spPr>
          <a:xfrm>
            <a:off x="4470400" y="2286000"/>
            <a:ext cx="508000" cy="228600"/>
          </a:xfrm>
          <a:prstGeom prst="rightArrow">
            <a:avLst>
              <a:gd name="adj1" fmla="val 50000"/>
              <a:gd name="adj2" fmla="val 41667"/>
            </a:avLst>
          </a:prstGeom>
          <a:solidFill>
            <a:schemeClr val="dk1"/>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04" name="Google Shape;504;p17"/>
          <p:cNvGrpSpPr/>
          <p:nvPr/>
        </p:nvGrpSpPr>
        <p:grpSpPr>
          <a:xfrm>
            <a:off x="4701735" y="2104293"/>
            <a:ext cx="2912012" cy="1905000"/>
            <a:chOff x="768" y="1104"/>
            <a:chExt cx="1296" cy="1200"/>
          </a:xfrm>
        </p:grpSpPr>
        <p:grpSp>
          <p:nvGrpSpPr>
            <p:cNvPr id="505" name="Google Shape;505;p17"/>
            <p:cNvGrpSpPr/>
            <p:nvPr/>
          </p:nvGrpSpPr>
          <p:grpSpPr>
            <a:xfrm>
              <a:off x="768" y="1104"/>
              <a:ext cx="1296" cy="1200"/>
              <a:chOff x="3408" y="2352"/>
              <a:chExt cx="1296" cy="1200"/>
            </a:xfrm>
          </p:grpSpPr>
          <p:sp>
            <p:nvSpPr>
              <p:cNvPr id="506" name="Google Shape;506;p17"/>
              <p:cNvSpPr/>
              <p:nvPr/>
            </p:nvSpPr>
            <p:spPr>
              <a:xfrm>
                <a:off x="4032" y="235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507" name="Google Shape;507;p17"/>
              <p:cNvSpPr/>
              <p:nvPr/>
            </p:nvSpPr>
            <p:spPr>
              <a:xfrm>
                <a:off x="3744"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cxnSp>
            <p:nvCxnSpPr>
              <p:cNvPr id="508" name="Google Shape;508;p17"/>
              <p:cNvCxnSpPr/>
              <p:nvPr/>
            </p:nvCxnSpPr>
            <p:spPr>
              <a:xfrm flipH="1">
                <a:off x="3936" y="2592"/>
                <a:ext cx="240" cy="240"/>
              </a:xfrm>
              <a:prstGeom prst="straightConnector1">
                <a:avLst/>
              </a:prstGeom>
              <a:noFill/>
              <a:ln w="15875" cap="flat" cmpd="sng">
                <a:solidFill>
                  <a:schemeClr val="dk1"/>
                </a:solidFill>
                <a:prstDash val="solid"/>
                <a:round/>
                <a:headEnd type="none" w="sm" len="sm"/>
                <a:tailEnd type="none" w="sm" len="sm"/>
              </a:ln>
            </p:spPr>
          </p:cxnSp>
          <p:sp>
            <p:nvSpPr>
              <p:cNvPr id="509" name="Google Shape;509;p17"/>
              <p:cNvSpPr/>
              <p:nvPr/>
            </p:nvSpPr>
            <p:spPr>
              <a:xfrm>
                <a:off x="4368"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510" name="Google Shape;510;p17"/>
              <p:cNvCxnSpPr/>
              <p:nvPr/>
            </p:nvCxnSpPr>
            <p:spPr>
              <a:xfrm>
                <a:off x="4224" y="2592"/>
                <a:ext cx="240" cy="240"/>
              </a:xfrm>
              <a:prstGeom prst="straightConnector1">
                <a:avLst/>
              </a:prstGeom>
              <a:noFill/>
              <a:ln w="15875" cap="flat" cmpd="sng">
                <a:solidFill>
                  <a:schemeClr val="dk1"/>
                </a:solidFill>
                <a:prstDash val="solid"/>
                <a:round/>
                <a:headEnd type="none" w="sm" len="sm"/>
                <a:tailEnd type="none" w="sm" len="sm"/>
              </a:ln>
            </p:spPr>
          </p:cxnSp>
          <p:sp>
            <p:nvSpPr>
              <p:cNvPr id="511" name="Google Shape;511;p17"/>
              <p:cNvSpPr/>
              <p:nvPr/>
            </p:nvSpPr>
            <p:spPr>
              <a:xfrm>
                <a:off x="3408" y="331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cxnSp>
            <p:nvCxnSpPr>
              <p:cNvPr id="512" name="Google Shape;512;p17"/>
              <p:cNvCxnSpPr/>
              <p:nvPr/>
            </p:nvCxnSpPr>
            <p:spPr>
              <a:xfrm flipH="1">
                <a:off x="3600" y="3072"/>
                <a:ext cx="240" cy="240"/>
              </a:xfrm>
              <a:prstGeom prst="straightConnector1">
                <a:avLst/>
              </a:prstGeom>
              <a:noFill/>
              <a:ln w="15875" cap="flat" cmpd="sng">
                <a:solidFill>
                  <a:schemeClr val="dk1"/>
                </a:solidFill>
                <a:prstDash val="solid"/>
                <a:round/>
                <a:headEnd type="none" w="sm" len="sm"/>
                <a:tailEnd type="none" w="sm" len="sm"/>
              </a:ln>
            </p:spPr>
          </p:cxnSp>
        </p:grpSp>
        <p:sp>
          <p:nvSpPr>
            <p:cNvPr id="513" name="Google Shape;513;p17"/>
            <p:cNvSpPr/>
            <p:nvPr/>
          </p:nvSpPr>
          <p:spPr>
            <a:xfrm>
              <a:off x="1488" y="206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10</a:t>
              </a:r>
              <a:endParaRPr sz="1400" b="0" i="0" u="none" strike="noStrike" cap="none">
                <a:solidFill>
                  <a:srgbClr val="000000"/>
                </a:solidFill>
                <a:latin typeface="Arial"/>
                <a:ea typeface="Arial"/>
                <a:cs typeface="Arial"/>
                <a:sym typeface="Arial"/>
              </a:endParaRPr>
            </a:p>
          </p:txBody>
        </p:sp>
        <p:cxnSp>
          <p:nvCxnSpPr>
            <p:cNvPr id="514" name="Google Shape;514;p17"/>
            <p:cNvCxnSpPr/>
            <p:nvPr/>
          </p:nvCxnSpPr>
          <p:spPr>
            <a:xfrm>
              <a:off x="1344" y="1824"/>
              <a:ext cx="240" cy="240"/>
            </a:xfrm>
            <a:prstGeom prst="straightConnector1">
              <a:avLst/>
            </a:prstGeom>
            <a:noFill/>
            <a:ln w="15875" cap="flat" cmpd="sng">
              <a:solidFill>
                <a:schemeClr val="dk1"/>
              </a:solidFill>
              <a:prstDash val="solid"/>
              <a:round/>
              <a:headEnd type="none" w="sm" len="sm"/>
              <a:tailEnd type="none" w="sm" len="sm"/>
            </a:ln>
          </p:spPr>
        </p:cxnSp>
      </p:grpSp>
      <p:sp>
        <p:nvSpPr>
          <p:cNvPr id="515" name="Google Shape;515;p17"/>
          <p:cNvSpPr/>
          <p:nvPr/>
        </p:nvSpPr>
        <p:spPr>
          <a:xfrm>
            <a:off x="7924800" y="2286000"/>
            <a:ext cx="508000" cy="228600"/>
          </a:xfrm>
          <a:prstGeom prst="rightArrow">
            <a:avLst>
              <a:gd name="adj1" fmla="val 50000"/>
              <a:gd name="adj2" fmla="val 41667"/>
            </a:avLst>
          </a:prstGeom>
          <a:solidFill>
            <a:schemeClr val="dk1"/>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16" name="Google Shape;516;p17"/>
          <p:cNvGrpSpPr/>
          <p:nvPr/>
        </p:nvGrpSpPr>
        <p:grpSpPr>
          <a:xfrm>
            <a:off x="8243668" y="2062089"/>
            <a:ext cx="2912012" cy="1905000"/>
            <a:chOff x="768" y="1104"/>
            <a:chExt cx="1296" cy="1200"/>
          </a:xfrm>
        </p:grpSpPr>
        <p:grpSp>
          <p:nvGrpSpPr>
            <p:cNvPr id="517" name="Google Shape;517;p17"/>
            <p:cNvGrpSpPr/>
            <p:nvPr/>
          </p:nvGrpSpPr>
          <p:grpSpPr>
            <a:xfrm>
              <a:off x="768" y="1104"/>
              <a:ext cx="1296" cy="1200"/>
              <a:chOff x="3408" y="2352"/>
              <a:chExt cx="1296" cy="1200"/>
            </a:xfrm>
          </p:grpSpPr>
          <p:sp>
            <p:nvSpPr>
              <p:cNvPr id="518" name="Google Shape;518;p17"/>
              <p:cNvSpPr/>
              <p:nvPr/>
            </p:nvSpPr>
            <p:spPr>
              <a:xfrm>
                <a:off x="4032" y="235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sp>
            <p:nvSpPr>
              <p:cNvPr id="519" name="Google Shape;519;p17"/>
              <p:cNvSpPr/>
              <p:nvPr/>
            </p:nvSpPr>
            <p:spPr>
              <a:xfrm>
                <a:off x="3744"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520" name="Google Shape;520;p17"/>
              <p:cNvCxnSpPr/>
              <p:nvPr/>
            </p:nvCxnSpPr>
            <p:spPr>
              <a:xfrm flipH="1">
                <a:off x="3936" y="2592"/>
                <a:ext cx="240" cy="240"/>
              </a:xfrm>
              <a:prstGeom prst="straightConnector1">
                <a:avLst/>
              </a:prstGeom>
              <a:noFill/>
              <a:ln w="15875" cap="flat" cmpd="sng">
                <a:solidFill>
                  <a:schemeClr val="dk1"/>
                </a:solidFill>
                <a:prstDash val="solid"/>
                <a:round/>
                <a:headEnd type="none" w="sm" len="sm"/>
                <a:tailEnd type="none" w="sm" len="sm"/>
              </a:ln>
            </p:spPr>
          </p:cxnSp>
          <p:sp>
            <p:nvSpPr>
              <p:cNvPr id="521" name="Google Shape;521;p17"/>
              <p:cNvSpPr/>
              <p:nvPr/>
            </p:nvSpPr>
            <p:spPr>
              <a:xfrm>
                <a:off x="4368" y="28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522" name="Google Shape;522;p17"/>
              <p:cNvCxnSpPr/>
              <p:nvPr/>
            </p:nvCxnSpPr>
            <p:spPr>
              <a:xfrm>
                <a:off x="4224" y="2592"/>
                <a:ext cx="240" cy="240"/>
              </a:xfrm>
              <a:prstGeom prst="straightConnector1">
                <a:avLst/>
              </a:prstGeom>
              <a:noFill/>
              <a:ln w="15875" cap="flat" cmpd="sng">
                <a:solidFill>
                  <a:schemeClr val="dk1"/>
                </a:solidFill>
                <a:prstDash val="solid"/>
                <a:round/>
                <a:headEnd type="none" w="sm" len="sm"/>
                <a:tailEnd type="none" w="sm" len="sm"/>
              </a:ln>
            </p:spPr>
          </p:cxnSp>
          <p:sp>
            <p:nvSpPr>
              <p:cNvPr id="523" name="Google Shape;523;p17"/>
              <p:cNvSpPr/>
              <p:nvPr/>
            </p:nvSpPr>
            <p:spPr>
              <a:xfrm>
                <a:off x="3408" y="331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cxnSp>
            <p:nvCxnSpPr>
              <p:cNvPr id="524" name="Google Shape;524;p17"/>
              <p:cNvCxnSpPr/>
              <p:nvPr/>
            </p:nvCxnSpPr>
            <p:spPr>
              <a:xfrm flipH="1">
                <a:off x="3600" y="3072"/>
                <a:ext cx="240" cy="240"/>
              </a:xfrm>
              <a:prstGeom prst="straightConnector1">
                <a:avLst/>
              </a:prstGeom>
              <a:noFill/>
              <a:ln w="15875" cap="flat" cmpd="sng">
                <a:solidFill>
                  <a:schemeClr val="dk1"/>
                </a:solidFill>
                <a:prstDash val="solid"/>
                <a:round/>
                <a:headEnd type="none" w="sm" len="sm"/>
                <a:tailEnd type="none" w="sm" len="sm"/>
              </a:ln>
            </p:spPr>
          </p:cxnSp>
        </p:grpSp>
        <p:sp>
          <p:nvSpPr>
            <p:cNvPr id="525" name="Google Shape;525;p17"/>
            <p:cNvSpPr/>
            <p:nvPr/>
          </p:nvSpPr>
          <p:spPr>
            <a:xfrm>
              <a:off x="1488" y="2064"/>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10</a:t>
              </a:r>
              <a:endParaRPr sz="1400" b="0" i="0" u="none" strike="noStrike" cap="none">
                <a:solidFill>
                  <a:srgbClr val="000000"/>
                </a:solidFill>
                <a:latin typeface="Arial"/>
                <a:ea typeface="Arial"/>
                <a:cs typeface="Arial"/>
                <a:sym typeface="Arial"/>
              </a:endParaRPr>
            </a:p>
          </p:txBody>
        </p:sp>
        <p:cxnSp>
          <p:nvCxnSpPr>
            <p:cNvPr id="526" name="Google Shape;526;p17"/>
            <p:cNvCxnSpPr/>
            <p:nvPr/>
          </p:nvCxnSpPr>
          <p:spPr>
            <a:xfrm>
              <a:off x="1344" y="1824"/>
              <a:ext cx="240" cy="240"/>
            </a:xfrm>
            <a:prstGeom prst="straightConnector1">
              <a:avLst/>
            </a:prstGeom>
            <a:noFill/>
            <a:ln w="15875" cap="flat" cmpd="sng">
              <a:solidFill>
                <a:schemeClr val="dk1"/>
              </a:solidFill>
              <a:prstDash val="solid"/>
              <a:round/>
              <a:headEnd type="none" w="sm" len="sm"/>
              <a:tailEnd type="none" w="sm" len="sm"/>
            </a:ln>
          </p:spPr>
        </p:cxnSp>
      </p:grpSp>
      <p:grpSp>
        <p:nvGrpSpPr>
          <p:cNvPr id="527" name="Google Shape;527;p17"/>
          <p:cNvGrpSpPr/>
          <p:nvPr/>
        </p:nvGrpSpPr>
        <p:grpSpPr>
          <a:xfrm>
            <a:off x="5691805" y="2405552"/>
            <a:ext cx="825500" cy="552450"/>
            <a:chOff x="2298" y="2544"/>
            <a:chExt cx="390" cy="348"/>
          </a:xfrm>
        </p:grpSpPr>
        <p:sp>
          <p:nvSpPr>
            <p:cNvPr id="528" name="Google Shape;528;p17"/>
            <p:cNvSpPr/>
            <p:nvPr/>
          </p:nvSpPr>
          <p:spPr>
            <a:xfrm>
              <a:off x="2298" y="2544"/>
              <a:ext cx="162" cy="264"/>
            </a:xfrm>
            <a:custGeom>
              <a:avLst/>
              <a:gdLst/>
              <a:ahLst/>
              <a:cxnLst/>
              <a:rect l="l" t="t" r="r" b="b"/>
              <a:pathLst>
                <a:path w="162" h="264" extrusionOk="0">
                  <a:moveTo>
                    <a:pt x="0" y="264"/>
                  </a:moveTo>
                  <a:cubicBezTo>
                    <a:pt x="5" y="247"/>
                    <a:pt x="15" y="195"/>
                    <a:pt x="30" y="162"/>
                  </a:cubicBezTo>
                  <a:cubicBezTo>
                    <a:pt x="45" y="129"/>
                    <a:pt x="68" y="93"/>
                    <a:pt x="90" y="66"/>
                  </a:cubicBezTo>
                  <a:cubicBezTo>
                    <a:pt x="112" y="39"/>
                    <a:pt x="147" y="14"/>
                    <a:pt x="162" y="0"/>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Google Shape;529;p17"/>
            <p:cNvSpPr/>
            <p:nvPr/>
          </p:nvSpPr>
          <p:spPr>
            <a:xfrm>
              <a:off x="2544" y="2652"/>
              <a:ext cx="144" cy="240"/>
            </a:xfrm>
            <a:custGeom>
              <a:avLst/>
              <a:gdLst/>
              <a:ahLst/>
              <a:cxnLst/>
              <a:rect l="l" t="t" r="r" b="b"/>
              <a:pathLst>
                <a:path w="144" h="240" extrusionOk="0">
                  <a:moveTo>
                    <a:pt x="144" y="0"/>
                  </a:moveTo>
                  <a:cubicBezTo>
                    <a:pt x="139" y="21"/>
                    <a:pt x="138" y="86"/>
                    <a:pt x="114" y="126"/>
                  </a:cubicBezTo>
                  <a:cubicBezTo>
                    <a:pt x="90" y="166"/>
                    <a:pt x="24" y="216"/>
                    <a:pt x="0" y="240"/>
                  </a:cubicBezTo>
                </a:path>
              </a:pathLst>
            </a:custGeom>
            <a:noFill/>
            <a:ln w="15875" cap="flat" cmpd="sng">
              <a:solidFill>
                <a:srgbClr val="FF99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30" name="Google Shape;530;p17"/>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500"/>
                                        <p:tgtEl>
                                          <p:spTgt spid="4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gtEl>
                                        <p:attrNameLst>
                                          <p:attrName>style.visibility</p:attrName>
                                        </p:attrNameLst>
                                      </p:cBhvr>
                                      <p:to>
                                        <p:strVal val="visible"/>
                                      </p:to>
                                    </p:set>
                                    <p:animEffect transition="in" filter="fade">
                                      <p:cBhvr>
                                        <p:cTn id="12" dur="500"/>
                                        <p:tgtEl>
                                          <p:spTgt spid="5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3"/>
                                        </p:tgtEl>
                                        <p:attrNameLst>
                                          <p:attrName>style.visibility</p:attrName>
                                        </p:attrNameLst>
                                      </p:cBhvr>
                                      <p:to>
                                        <p:strVal val="visible"/>
                                      </p:to>
                                    </p:set>
                                    <p:animEffect transition="in" filter="fade">
                                      <p:cBhvr>
                                        <p:cTn id="17" dur="500"/>
                                        <p:tgtEl>
                                          <p:spTgt spid="5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4"/>
                                        </p:tgtEl>
                                        <p:attrNameLst>
                                          <p:attrName>style.visibility</p:attrName>
                                        </p:attrNameLst>
                                      </p:cBhvr>
                                      <p:to>
                                        <p:strVal val="visible"/>
                                      </p:to>
                                    </p:set>
                                    <p:animEffect transition="in" filter="fade">
                                      <p:cBhvr>
                                        <p:cTn id="22" dur="500"/>
                                        <p:tgtEl>
                                          <p:spTgt spid="5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8">
                                            <p:txEl>
                                              <p:pRg st="0" end="0"/>
                                            </p:txEl>
                                          </p:spTgt>
                                        </p:tgtEl>
                                        <p:attrNameLst>
                                          <p:attrName>style.visibility</p:attrName>
                                        </p:attrNameLst>
                                      </p:cBhvr>
                                      <p:to>
                                        <p:strVal val="visible"/>
                                      </p:to>
                                    </p:set>
                                    <p:animEffect transition="in" filter="fade">
                                      <p:cBhvr>
                                        <p:cTn id="27" dur="500"/>
                                        <p:tgtEl>
                                          <p:spTgt spid="48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8">
                                            <p:txEl>
                                              <p:pRg st="1" end="1"/>
                                            </p:txEl>
                                          </p:spTgt>
                                        </p:tgtEl>
                                        <p:attrNameLst>
                                          <p:attrName>style.visibility</p:attrName>
                                        </p:attrNameLst>
                                      </p:cBhvr>
                                      <p:to>
                                        <p:strVal val="visible"/>
                                      </p:to>
                                    </p:set>
                                    <p:animEffect transition="in" filter="fade">
                                      <p:cBhvr>
                                        <p:cTn id="32" dur="500"/>
                                        <p:tgtEl>
                                          <p:spTgt spid="48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8">
                                            <p:txEl>
                                              <p:pRg st="2" end="2"/>
                                            </p:txEl>
                                          </p:spTgt>
                                        </p:tgtEl>
                                        <p:attrNameLst>
                                          <p:attrName>style.visibility</p:attrName>
                                        </p:attrNameLst>
                                      </p:cBhvr>
                                      <p:to>
                                        <p:strVal val="visible"/>
                                      </p:to>
                                    </p:set>
                                    <p:animEffect transition="in" filter="fade">
                                      <p:cBhvr>
                                        <p:cTn id="37" dur="500"/>
                                        <p:tgtEl>
                                          <p:spTgt spid="48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7"/>
                                        </p:tgtEl>
                                        <p:attrNameLst>
                                          <p:attrName>style.visibility</p:attrName>
                                        </p:attrNameLst>
                                      </p:cBhvr>
                                      <p:to>
                                        <p:strVal val="visible"/>
                                      </p:to>
                                    </p:set>
                                    <p:animEffect transition="in" filter="fade">
                                      <p:cBhvr>
                                        <p:cTn id="42" dur="500"/>
                                        <p:tgtEl>
                                          <p:spTgt spid="5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5"/>
                                        </p:tgtEl>
                                        <p:attrNameLst>
                                          <p:attrName>style.visibility</p:attrName>
                                        </p:attrNameLst>
                                      </p:cBhvr>
                                      <p:to>
                                        <p:strVal val="visible"/>
                                      </p:to>
                                    </p:set>
                                    <p:animEffect transition="in" filter="fade">
                                      <p:cBhvr>
                                        <p:cTn id="47" dur="500"/>
                                        <p:tgtEl>
                                          <p:spTgt spid="5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6"/>
                                        </p:tgtEl>
                                        <p:attrNameLst>
                                          <p:attrName>style.visibility</p:attrName>
                                        </p:attrNameLst>
                                      </p:cBhvr>
                                      <p:to>
                                        <p:strVal val="visible"/>
                                      </p:to>
                                    </p:set>
                                    <p:animEffect transition="in" filter="fade">
                                      <p:cBhvr>
                                        <p:cTn id="52"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899"/>
        <p:cNvGrpSpPr/>
        <p:nvPr/>
      </p:nvGrpSpPr>
      <p:grpSpPr>
        <a:xfrm>
          <a:off x="0" y="0"/>
          <a:ext cx="0" cy="0"/>
          <a:chOff x="0" y="0"/>
          <a:chExt cx="0" cy="0"/>
        </a:xfrm>
      </p:grpSpPr>
      <p:sp>
        <p:nvSpPr>
          <p:cNvPr id="2900" name="Google Shape;2900;p16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Insertion Operation in Splay Tree</a:t>
            </a:r>
            <a:endParaRPr/>
          </a:p>
        </p:txBody>
      </p:sp>
      <p:sp>
        <p:nvSpPr>
          <p:cNvPr id="2901" name="Google Shape;2901;p16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n-US"/>
              <a:t>The insertion operation in Splay tree is performed using following steps...</a:t>
            </a:r>
            <a:endParaRPr/>
          </a:p>
          <a:p>
            <a:pPr marL="457200" lvl="0" indent="-342900" algn="l" rtl="0">
              <a:lnSpc>
                <a:spcPct val="90000"/>
              </a:lnSpc>
              <a:spcBef>
                <a:spcPts val="1200"/>
              </a:spcBef>
              <a:spcAft>
                <a:spcPts val="0"/>
              </a:spcAft>
              <a:buSzPts val="1800"/>
              <a:buChar char=" "/>
            </a:pPr>
            <a:r>
              <a:rPr lang="en-US" b="1"/>
              <a:t>Step 1:</a:t>
            </a:r>
            <a:r>
              <a:rPr lang="en-US"/>
              <a:t> Check whether tree is Empty.</a:t>
            </a:r>
            <a:endParaRPr/>
          </a:p>
          <a:p>
            <a:pPr marL="457200" lvl="0" indent="-342900" algn="l" rtl="0">
              <a:lnSpc>
                <a:spcPct val="90000"/>
              </a:lnSpc>
              <a:spcBef>
                <a:spcPts val="1200"/>
              </a:spcBef>
              <a:spcAft>
                <a:spcPts val="0"/>
              </a:spcAft>
              <a:buSzPts val="1800"/>
              <a:buChar char=" "/>
            </a:pPr>
            <a:r>
              <a:rPr lang="en-US" b="1"/>
              <a:t>Step 2:</a:t>
            </a:r>
            <a:r>
              <a:rPr lang="en-US"/>
              <a:t> If tree is Empty then insert the </a:t>
            </a:r>
            <a:r>
              <a:rPr lang="en-US" b="1"/>
              <a:t>newNode</a:t>
            </a:r>
            <a:r>
              <a:rPr lang="en-US"/>
              <a:t> as Root node and exit from the operation.</a:t>
            </a:r>
            <a:endParaRPr/>
          </a:p>
          <a:p>
            <a:pPr marL="457200" lvl="0" indent="-342900" algn="l" rtl="0">
              <a:lnSpc>
                <a:spcPct val="90000"/>
              </a:lnSpc>
              <a:spcBef>
                <a:spcPts val="1200"/>
              </a:spcBef>
              <a:spcAft>
                <a:spcPts val="0"/>
              </a:spcAft>
              <a:buSzPts val="1800"/>
              <a:buChar char=" "/>
            </a:pPr>
            <a:r>
              <a:rPr lang="en-US" b="1"/>
              <a:t>step 3:</a:t>
            </a:r>
            <a:r>
              <a:rPr lang="en-US"/>
              <a:t> If tree is not Empty then insert the newNode as a leaf node using Binary Search tree insertion logic.</a:t>
            </a:r>
            <a:endParaRPr/>
          </a:p>
          <a:p>
            <a:pPr marL="457200" lvl="0" indent="-342900" algn="l" rtl="0">
              <a:lnSpc>
                <a:spcPct val="90000"/>
              </a:lnSpc>
              <a:spcBef>
                <a:spcPts val="1200"/>
              </a:spcBef>
              <a:spcAft>
                <a:spcPts val="0"/>
              </a:spcAft>
              <a:buSzPts val="1800"/>
              <a:buChar char=" "/>
            </a:pPr>
            <a:r>
              <a:rPr lang="en-US" b="1"/>
              <a:t>Step 4:</a:t>
            </a:r>
            <a:r>
              <a:rPr lang="en-US"/>
              <a:t> After insertion, </a:t>
            </a:r>
            <a:r>
              <a:rPr lang="en-US" b="1"/>
              <a:t>Splay</a:t>
            </a:r>
            <a:r>
              <a:rPr lang="en-US"/>
              <a:t> the </a:t>
            </a:r>
            <a:r>
              <a:rPr lang="en-US" b="1"/>
              <a:t>newNode</a:t>
            </a:r>
            <a:endParaRPr/>
          </a:p>
          <a:p>
            <a:pPr marL="457200" lvl="0" indent="-228600" algn="l" rtl="0">
              <a:lnSpc>
                <a:spcPct val="90000"/>
              </a:lnSpc>
              <a:spcBef>
                <a:spcPts val="1200"/>
              </a:spcBef>
              <a:spcAft>
                <a:spcPts val="0"/>
              </a:spcAft>
              <a:buSzPts val="1800"/>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sp>
        <p:nvSpPr>
          <p:cNvPr id="2906" name="Google Shape;2906;p164"/>
          <p:cNvSpPr/>
          <p:nvPr/>
        </p:nvSpPr>
        <p:spPr>
          <a:xfrm>
            <a:off x="6324600" y="2362200"/>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10</a:t>
            </a:r>
            <a:endParaRPr/>
          </a:p>
        </p:txBody>
      </p:sp>
      <p:sp>
        <p:nvSpPr>
          <p:cNvPr id="2907" name="Google Shape;2907;p164"/>
          <p:cNvSpPr/>
          <p:nvPr/>
        </p:nvSpPr>
        <p:spPr>
          <a:xfrm>
            <a:off x="5943600" y="41148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08" name="Google Shape;2908;p164"/>
          <p:cNvSpPr/>
          <p:nvPr/>
        </p:nvSpPr>
        <p:spPr>
          <a:xfrm>
            <a:off x="7391400" y="40386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909" name="Google Shape;2909;p164"/>
          <p:cNvCxnSpPr/>
          <p:nvPr/>
        </p:nvCxnSpPr>
        <p:spPr>
          <a:xfrm flipH="1">
            <a:off x="6172200" y="3276600"/>
            <a:ext cx="533400" cy="838200"/>
          </a:xfrm>
          <a:prstGeom prst="straightConnector1">
            <a:avLst/>
          </a:prstGeom>
          <a:noFill/>
          <a:ln w="12700" cap="sq" cmpd="sng">
            <a:solidFill>
              <a:schemeClr val="dk1"/>
            </a:solidFill>
            <a:prstDash val="solid"/>
            <a:round/>
            <a:headEnd type="none" w="sm" len="sm"/>
            <a:tailEnd type="none" w="sm" len="sm"/>
          </a:ln>
        </p:spPr>
      </p:cxnSp>
      <p:cxnSp>
        <p:nvCxnSpPr>
          <p:cNvPr id="2910" name="Google Shape;2910;p164"/>
          <p:cNvCxnSpPr/>
          <p:nvPr/>
        </p:nvCxnSpPr>
        <p:spPr>
          <a:xfrm>
            <a:off x="6934200" y="3276600"/>
            <a:ext cx="685800" cy="762000"/>
          </a:xfrm>
          <a:prstGeom prst="straightConnector1">
            <a:avLst/>
          </a:prstGeom>
          <a:noFill/>
          <a:ln w="12700" cap="sq" cmpd="sng">
            <a:solidFill>
              <a:schemeClr val="dk1"/>
            </a:solidFill>
            <a:prstDash val="solid"/>
            <a:round/>
            <a:headEnd type="none" w="sm" len="sm"/>
            <a:tailEnd type="none" w="sm" len="sm"/>
          </a:ln>
        </p:spPr>
      </p:cxnSp>
      <p:sp>
        <p:nvSpPr>
          <p:cNvPr id="2911" name="Google Shape;2911;p164"/>
          <p:cNvSpPr txBox="1">
            <a:spLocks noGrp="1"/>
          </p:cNvSpPr>
          <p:nvPr>
            <p:ph type="title" idx="4294967295"/>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3F3F3F"/>
              </a:buClr>
              <a:buSzPts val="4800"/>
              <a:buFont typeface="Calibri"/>
              <a:buNone/>
            </a:pPr>
            <a:r>
              <a:rPr lang="en-US"/>
              <a:t>Original tree</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165"/>
          <p:cNvSpPr/>
          <p:nvPr/>
        </p:nvSpPr>
        <p:spPr>
          <a:xfrm>
            <a:off x="6324600" y="2362200"/>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10</a:t>
            </a:r>
            <a:endParaRPr/>
          </a:p>
        </p:txBody>
      </p:sp>
      <p:sp>
        <p:nvSpPr>
          <p:cNvPr id="2917" name="Google Shape;2917;p165"/>
          <p:cNvSpPr/>
          <p:nvPr/>
        </p:nvSpPr>
        <p:spPr>
          <a:xfrm>
            <a:off x="5943600" y="41148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18" name="Google Shape;2918;p165"/>
          <p:cNvSpPr/>
          <p:nvPr/>
        </p:nvSpPr>
        <p:spPr>
          <a:xfrm>
            <a:off x="7162800" y="57912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919" name="Google Shape;2919;p165"/>
          <p:cNvCxnSpPr/>
          <p:nvPr/>
        </p:nvCxnSpPr>
        <p:spPr>
          <a:xfrm flipH="1">
            <a:off x="6172200" y="3276600"/>
            <a:ext cx="533400" cy="838200"/>
          </a:xfrm>
          <a:prstGeom prst="straightConnector1">
            <a:avLst/>
          </a:prstGeom>
          <a:noFill/>
          <a:ln w="12700" cap="sq" cmpd="sng">
            <a:solidFill>
              <a:schemeClr val="dk1"/>
            </a:solidFill>
            <a:prstDash val="solid"/>
            <a:round/>
            <a:headEnd type="none" w="sm" len="sm"/>
            <a:tailEnd type="none" w="sm" len="sm"/>
          </a:ln>
        </p:spPr>
      </p:cxnSp>
      <p:cxnSp>
        <p:nvCxnSpPr>
          <p:cNvPr id="2920" name="Google Shape;2920;p165"/>
          <p:cNvCxnSpPr/>
          <p:nvPr/>
        </p:nvCxnSpPr>
        <p:spPr>
          <a:xfrm>
            <a:off x="6934200" y="3276600"/>
            <a:ext cx="685800" cy="762000"/>
          </a:xfrm>
          <a:prstGeom prst="straightConnector1">
            <a:avLst/>
          </a:prstGeom>
          <a:noFill/>
          <a:ln w="12700" cap="sq" cmpd="sng">
            <a:solidFill>
              <a:schemeClr val="dk1"/>
            </a:solidFill>
            <a:prstDash val="solid"/>
            <a:round/>
            <a:headEnd type="none" w="sm" len="sm"/>
            <a:tailEnd type="none" w="sm" len="sm"/>
          </a:ln>
        </p:spPr>
      </p:cxnSp>
      <p:sp>
        <p:nvSpPr>
          <p:cNvPr id="2921" name="Google Shape;2921;p165"/>
          <p:cNvSpPr txBox="1">
            <a:spLocks noGrp="1"/>
          </p:cNvSpPr>
          <p:nvPr>
            <p:ph type="title" idx="4294967295"/>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3F3F3F"/>
              </a:buClr>
              <a:buSzPts val="4800"/>
              <a:buFont typeface="Calibri"/>
              <a:buNone/>
            </a:pPr>
            <a:r>
              <a:rPr lang="en-US"/>
              <a:t>After insert key 15</a:t>
            </a:r>
            <a:endParaRPr/>
          </a:p>
        </p:txBody>
      </p:sp>
      <p:sp>
        <p:nvSpPr>
          <p:cNvPr id="2922" name="Google Shape;2922;p165"/>
          <p:cNvSpPr/>
          <p:nvPr/>
        </p:nvSpPr>
        <p:spPr>
          <a:xfrm>
            <a:off x="8610600" y="58674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23" name="Google Shape;2923;p165"/>
          <p:cNvSpPr/>
          <p:nvPr/>
        </p:nvSpPr>
        <p:spPr>
          <a:xfrm>
            <a:off x="7467600" y="3962400"/>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a:p>
        </p:txBody>
      </p:sp>
      <p:cxnSp>
        <p:nvCxnSpPr>
          <p:cNvPr id="2924" name="Google Shape;2924;p165"/>
          <p:cNvCxnSpPr/>
          <p:nvPr/>
        </p:nvCxnSpPr>
        <p:spPr>
          <a:xfrm rot="10800000" flipH="1">
            <a:off x="7467600" y="4800600"/>
            <a:ext cx="304800" cy="990600"/>
          </a:xfrm>
          <a:prstGeom prst="straightConnector1">
            <a:avLst/>
          </a:prstGeom>
          <a:noFill/>
          <a:ln w="12700" cap="sq" cmpd="sng">
            <a:solidFill>
              <a:schemeClr val="dk1"/>
            </a:solidFill>
            <a:prstDash val="solid"/>
            <a:round/>
            <a:headEnd type="none" w="sm" len="sm"/>
            <a:tailEnd type="none" w="sm" len="sm"/>
          </a:ln>
        </p:spPr>
      </p:cxnSp>
      <p:cxnSp>
        <p:nvCxnSpPr>
          <p:cNvPr id="2925" name="Google Shape;2925;p165"/>
          <p:cNvCxnSpPr/>
          <p:nvPr/>
        </p:nvCxnSpPr>
        <p:spPr>
          <a:xfrm rot="10800000">
            <a:off x="8077200" y="4876800"/>
            <a:ext cx="685800" cy="990600"/>
          </a:xfrm>
          <a:prstGeom prst="straightConnector1">
            <a:avLst/>
          </a:prstGeom>
          <a:noFill/>
          <a:ln w="12700" cap="sq" cmpd="sng">
            <a:solidFill>
              <a:schemeClr val="dk1"/>
            </a:solidFill>
            <a:prstDash val="solid"/>
            <a:round/>
            <a:headEnd type="none" w="sm" len="sm"/>
            <a:tailEnd type="none" w="sm" len="sm"/>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sp>
        <p:nvSpPr>
          <p:cNvPr id="2930" name="Google Shape;2930;p166"/>
          <p:cNvSpPr/>
          <p:nvPr/>
        </p:nvSpPr>
        <p:spPr>
          <a:xfrm>
            <a:off x="5486400" y="3962400"/>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10</a:t>
            </a:r>
            <a:endParaRPr/>
          </a:p>
        </p:txBody>
      </p:sp>
      <p:sp>
        <p:nvSpPr>
          <p:cNvPr id="2931" name="Google Shape;2931;p166"/>
          <p:cNvSpPr/>
          <p:nvPr/>
        </p:nvSpPr>
        <p:spPr>
          <a:xfrm>
            <a:off x="4800600" y="57150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32" name="Google Shape;2932;p166"/>
          <p:cNvSpPr/>
          <p:nvPr/>
        </p:nvSpPr>
        <p:spPr>
          <a:xfrm>
            <a:off x="6172200" y="57150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933" name="Google Shape;2933;p166"/>
          <p:cNvCxnSpPr/>
          <p:nvPr/>
        </p:nvCxnSpPr>
        <p:spPr>
          <a:xfrm flipH="1">
            <a:off x="6172200" y="3276600"/>
            <a:ext cx="533400" cy="838200"/>
          </a:xfrm>
          <a:prstGeom prst="straightConnector1">
            <a:avLst/>
          </a:prstGeom>
          <a:noFill/>
          <a:ln w="12700" cap="sq" cmpd="sng">
            <a:solidFill>
              <a:schemeClr val="dk1"/>
            </a:solidFill>
            <a:prstDash val="solid"/>
            <a:round/>
            <a:headEnd type="none" w="sm" len="sm"/>
            <a:tailEnd type="none" w="sm" len="sm"/>
          </a:ln>
        </p:spPr>
      </p:cxnSp>
      <p:sp>
        <p:nvSpPr>
          <p:cNvPr id="2934" name="Google Shape;2934;p166"/>
          <p:cNvSpPr txBox="1">
            <a:spLocks noGrp="1"/>
          </p:cNvSpPr>
          <p:nvPr>
            <p:ph type="title" idx="4294967295"/>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3F3F3F"/>
              </a:buClr>
              <a:buSzPts val="4800"/>
              <a:buFont typeface="Calibri"/>
              <a:buNone/>
            </a:pPr>
            <a:r>
              <a:rPr lang="en-US"/>
              <a:t>After splaying</a:t>
            </a:r>
            <a:endParaRPr/>
          </a:p>
        </p:txBody>
      </p:sp>
      <p:sp>
        <p:nvSpPr>
          <p:cNvPr id="2935" name="Google Shape;2935;p166"/>
          <p:cNvSpPr/>
          <p:nvPr/>
        </p:nvSpPr>
        <p:spPr>
          <a:xfrm>
            <a:off x="7696200" y="39624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36" name="Google Shape;2936;p166"/>
          <p:cNvSpPr/>
          <p:nvPr/>
        </p:nvSpPr>
        <p:spPr>
          <a:xfrm>
            <a:off x="6400800" y="2438400"/>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a:p>
        </p:txBody>
      </p:sp>
      <p:cxnSp>
        <p:nvCxnSpPr>
          <p:cNvPr id="2937" name="Google Shape;2937;p166"/>
          <p:cNvCxnSpPr/>
          <p:nvPr/>
        </p:nvCxnSpPr>
        <p:spPr>
          <a:xfrm rot="10800000" flipH="1">
            <a:off x="5105400" y="4876800"/>
            <a:ext cx="533400" cy="838200"/>
          </a:xfrm>
          <a:prstGeom prst="straightConnector1">
            <a:avLst/>
          </a:prstGeom>
          <a:noFill/>
          <a:ln w="12700" cap="sq" cmpd="sng">
            <a:solidFill>
              <a:schemeClr val="dk1"/>
            </a:solidFill>
            <a:prstDash val="solid"/>
            <a:round/>
            <a:headEnd type="none" w="sm" len="sm"/>
            <a:tailEnd type="none" w="sm" len="sm"/>
          </a:ln>
        </p:spPr>
      </p:cxnSp>
      <p:cxnSp>
        <p:nvCxnSpPr>
          <p:cNvPr id="2938" name="Google Shape;2938;p166"/>
          <p:cNvCxnSpPr/>
          <p:nvPr/>
        </p:nvCxnSpPr>
        <p:spPr>
          <a:xfrm rot="10800000">
            <a:off x="7239000" y="3124200"/>
            <a:ext cx="609600" cy="838200"/>
          </a:xfrm>
          <a:prstGeom prst="straightConnector1">
            <a:avLst/>
          </a:prstGeom>
          <a:noFill/>
          <a:ln w="12700" cap="sq" cmpd="sng">
            <a:solidFill>
              <a:schemeClr val="dk1"/>
            </a:solidFill>
            <a:prstDash val="solid"/>
            <a:round/>
            <a:headEnd type="none" w="sm" len="sm"/>
            <a:tailEnd type="none" w="sm" len="sm"/>
          </a:ln>
        </p:spPr>
      </p:cxnSp>
      <p:cxnSp>
        <p:nvCxnSpPr>
          <p:cNvPr id="2939" name="Google Shape;2939;p166"/>
          <p:cNvCxnSpPr/>
          <p:nvPr/>
        </p:nvCxnSpPr>
        <p:spPr>
          <a:xfrm>
            <a:off x="6172200" y="4876800"/>
            <a:ext cx="152400" cy="838200"/>
          </a:xfrm>
          <a:prstGeom prst="straightConnector1">
            <a:avLst/>
          </a:prstGeom>
          <a:noFill/>
          <a:ln w="12700" cap="sq" cmpd="sng">
            <a:solidFill>
              <a:schemeClr val="dk1"/>
            </a:solidFill>
            <a:prstDash val="solid"/>
            <a:round/>
            <a:headEnd type="none" w="sm" len="sm"/>
            <a:tailEnd type="none" w="sm" len="sm"/>
          </a:ln>
        </p:spPr>
      </p:cxn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944" name="Google Shape;2944;p167"/>
          <p:cNvSpPr/>
          <p:nvPr/>
        </p:nvSpPr>
        <p:spPr>
          <a:xfrm>
            <a:off x="5486400" y="3144078"/>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10</a:t>
            </a:r>
            <a:endParaRPr/>
          </a:p>
        </p:txBody>
      </p:sp>
      <p:sp>
        <p:nvSpPr>
          <p:cNvPr id="2945" name="Google Shape;2945;p167"/>
          <p:cNvSpPr/>
          <p:nvPr/>
        </p:nvSpPr>
        <p:spPr>
          <a:xfrm>
            <a:off x="4800600" y="4820478"/>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6" name="Google Shape;2946;p167"/>
          <p:cNvSpPr/>
          <p:nvPr/>
        </p:nvSpPr>
        <p:spPr>
          <a:xfrm>
            <a:off x="5791200" y="5353878"/>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947" name="Google Shape;2947;p167"/>
          <p:cNvCxnSpPr/>
          <p:nvPr/>
        </p:nvCxnSpPr>
        <p:spPr>
          <a:xfrm flipH="1">
            <a:off x="6172200" y="2382078"/>
            <a:ext cx="533400" cy="838200"/>
          </a:xfrm>
          <a:prstGeom prst="straightConnector1">
            <a:avLst/>
          </a:prstGeom>
          <a:noFill/>
          <a:ln w="12700" cap="sq" cmpd="sng">
            <a:solidFill>
              <a:schemeClr val="dk1"/>
            </a:solidFill>
            <a:prstDash val="solid"/>
            <a:round/>
            <a:headEnd type="none" w="sm" len="sm"/>
            <a:tailEnd type="none" w="sm" len="sm"/>
          </a:ln>
        </p:spPr>
      </p:cxnSp>
      <p:sp>
        <p:nvSpPr>
          <p:cNvPr id="2948" name="Google Shape;2948;p167"/>
          <p:cNvSpPr txBox="1">
            <a:spLocks noGrp="1"/>
          </p:cNvSpPr>
          <p:nvPr>
            <p:ph type="title" idx="4294967295"/>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3F3F3F"/>
              </a:buClr>
              <a:buSzPts val="4800"/>
              <a:buFont typeface="Calibri"/>
              <a:buNone/>
            </a:pPr>
            <a:r>
              <a:rPr lang="en-US"/>
              <a:t>After insert key 12</a:t>
            </a:r>
            <a:endParaRPr/>
          </a:p>
        </p:txBody>
      </p:sp>
      <p:sp>
        <p:nvSpPr>
          <p:cNvPr id="2949" name="Google Shape;2949;p167"/>
          <p:cNvSpPr/>
          <p:nvPr/>
        </p:nvSpPr>
        <p:spPr>
          <a:xfrm>
            <a:off x="7658100" y="3067878"/>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0" name="Google Shape;2950;p167"/>
          <p:cNvSpPr/>
          <p:nvPr/>
        </p:nvSpPr>
        <p:spPr>
          <a:xfrm>
            <a:off x="6400800" y="1543878"/>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a:p>
        </p:txBody>
      </p:sp>
      <p:cxnSp>
        <p:nvCxnSpPr>
          <p:cNvPr id="2951" name="Google Shape;2951;p167"/>
          <p:cNvCxnSpPr/>
          <p:nvPr/>
        </p:nvCxnSpPr>
        <p:spPr>
          <a:xfrm rot="10800000" flipH="1">
            <a:off x="5105400" y="3982278"/>
            <a:ext cx="533400" cy="838200"/>
          </a:xfrm>
          <a:prstGeom prst="straightConnector1">
            <a:avLst/>
          </a:prstGeom>
          <a:noFill/>
          <a:ln w="12700" cap="sq" cmpd="sng">
            <a:solidFill>
              <a:schemeClr val="dk1"/>
            </a:solidFill>
            <a:prstDash val="solid"/>
            <a:round/>
            <a:headEnd type="none" w="sm" len="sm"/>
            <a:tailEnd type="none" w="sm" len="sm"/>
          </a:ln>
        </p:spPr>
      </p:cxnSp>
      <p:cxnSp>
        <p:nvCxnSpPr>
          <p:cNvPr id="2952" name="Google Shape;2952;p167"/>
          <p:cNvCxnSpPr/>
          <p:nvPr/>
        </p:nvCxnSpPr>
        <p:spPr>
          <a:xfrm rot="10800000">
            <a:off x="7162800" y="2382078"/>
            <a:ext cx="685800" cy="685800"/>
          </a:xfrm>
          <a:prstGeom prst="straightConnector1">
            <a:avLst/>
          </a:prstGeom>
          <a:noFill/>
          <a:ln w="12700" cap="sq" cmpd="sng">
            <a:solidFill>
              <a:schemeClr val="dk1"/>
            </a:solidFill>
            <a:prstDash val="solid"/>
            <a:round/>
            <a:headEnd type="none" w="sm" len="sm"/>
            <a:tailEnd type="none" w="sm" len="sm"/>
          </a:ln>
        </p:spPr>
      </p:cxnSp>
      <p:sp>
        <p:nvSpPr>
          <p:cNvPr id="2953" name="Google Shape;2953;p167"/>
          <p:cNvSpPr/>
          <p:nvPr/>
        </p:nvSpPr>
        <p:spPr>
          <a:xfrm>
            <a:off x="6781800" y="5353878"/>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4" name="Google Shape;2954;p167"/>
          <p:cNvSpPr/>
          <p:nvPr/>
        </p:nvSpPr>
        <p:spPr>
          <a:xfrm>
            <a:off x="6172200" y="3982278"/>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12</a:t>
            </a:r>
            <a:endParaRPr/>
          </a:p>
        </p:txBody>
      </p:sp>
      <p:cxnSp>
        <p:nvCxnSpPr>
          <p:cNvPr id="2955" name="Google Shape;2955;p167"/>
          <p:cNvCxnSpPr/>
          <p:nvPr/>
        </p:nvCxnSpPr>
        <p:spPr>
          <a:xfrm>
            <a:off x="6248400" y="3906078"/>
            <a:ext cx="76200" cy="152400"/>
          </a:xfrm>
          <a:prstGeom prst="straightConnector1">
            <a:avLst/>
          </a:prstGeom>
          <a:noFill/>
          <a:ln w="12700" cap="sq" cmpd="sng">
            <a:solidFill>
              <a:schemeClr val="dk1"/>
            </a:solidFill>
            <a:prstDash val="solid"/>
            <a:round/>
            <a:headEnd type="none" w="sm" len="sm"/>
            <a:tailEnd type="none" w="sm" len="sm"/>
          </a:ln>
        </p:spPr>
      </p:cxnSp>
      <p:cxnSp>
        <p:nvCxnSpPr>
          <p:cNvPr id="2956" name="Google Shape;2956;p167"/>
          <p:cNvCxnSpPr/>
          <p:nvPr/>
        </p:nvCxnSpPr>
        <p:spPr>
          <a:xfrm rot="10800000" flipH="1">
            <a:off x="6096000" y="4820478"/>
            <a:ext cx="381000" cy="533400"/>
          </a:xfrm>
          <a:prstGeom prst="straightConnector1">
            <a:avLst/>
          </a:prstGeom>
          <a:noFill/>
          <a:ln w="12700" cap="sq" cmpd="sng">
            <a:solidFill>
              <a:schemeClr val="dk1"/>
            </a:solidFill>
            <a:prstDash val="solid"/>
            <a:round/>
            <a:headEnd type="none" w="sm" len="sm"/>
            <a:tailEnd type="none" w="sm" len="sm"/>
          </a:ln>
        </p:spPr>
      </p:cxnSp>
      <p:cxnSp>
        <p:nvCxnSpPr>
          <p:cNvPr id="2957" name="Google Shape;2957;p167"/>
          <p:cNvCxnSpPr/>
          <p:nvPr/>
        </p:nvCxnSpPr>
        <p:spPr>
          <a:xfrm rot="10800000">
            <a:off x="6781800" y="4820478"/>
            <a:ext cx="228600" cy="533400"/>
          </a:xfrm>
          <a:prstGeom prst="straightConnector1">
            <a:avLst/>
          </a:prstGeom>
          <a:noFill/>
          <a:ln w="12700" cap="sq" cmpd="sng">
            <a:solidFill>
              <a:schemeClr val="dk1"/>
            </a:solidFill>
            <a:prstDash val="solid"/>
            <a:round/>
            <a:headEnd type="none" w="sm" len="sm"/>
            <a:tailEnd type="none" w="sm" len="sm"/>
          </a:ln>
        </p:spPr>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961"/>
        <p:cNvGrpSpPr/>
        <p:nvPr/>
      </p:nvGrpSpPr>
      <p:grpSpPr>
        <a:xfrm>
          <a:off x="0" y="0"/>
          <a:ext cx="0" cy="0"/>
          <a:chOff x="0" y="0"/>
          <a:chExt cx="0" cy="0"/>
        </a:xfrm>
      </p:grpSpPr>
      <p:sp>
        <p:nvSpPr>
          <p:cNvPr id="2962" name="Google Shape;2962;p168"/>
          <p:cNvSpPr/>
          <p:nvPr/>
        </p:nvSpPr>
        <p:spPr>
          <a:xfrm>
            <a:off x="5486400" y="4038600"/>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10</a:t>
            </a:r>
            <a:endParaRPr/>
          </a:p>
        </p:txBody>
      </p:sp>
      <p:sp>
        <p:nvSpPr>
          <p:cNvPr id="2963" name="Google Shape;2963;p168"/>
          <p:cNvSpPr/>
          <p:nvPr/>
        </p:nvSpPr>
        <p:spPr>
          <a:xfrm>
            <a:off x="4800600" y="57150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4" name="Google Shape;2964;p168"/>
          <p:cNvSpPr/>
          <p:nvPr/>
        </p:nvSpPr>
        <p:spPr>
          <a:xfrm>
            <a:off x="7467600" y="55626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965" name="Google Shape;2965;p168"/>
          <p:cNvCxnSpPr/>
          <p:nvPr/>
        </p:nvCxnSpPr>
        <p:spPr>
          <a:xfrm flipH="1">
            <a:off x="6172200" y="3276600"/>
            <a:ext cx="533400" cy="838200"/>
          </a:xfrm>
          <a:prstGeom prst="straightConnector1">
            <a:avLst/>
          </a:prstGeom>
          <a:noFill/>
          <a:ln w="12700" cap="sq" cmpd="sng">
            <a:solidFill>
              <a:schemeClr val="dk1"/>
            </a:solidFill>
            <a:prstDash val="solid"/>
            <a:round/>
            <a:headEnd type="none" w="sm" len="sm"/>
            <a:tailEnd type="none" w="sm" len="sm"/>
          </a:ln>
        </p:spPr>
      </p:cxnSp>
      <p:sp>
        <p:nvSpPr>
          <p:cNvPr id="2966" name="Google Shape;2966;p168"/>
          <p:cNvSpPr txBox="1">
            <a:spLocks noGrp="1"/>
          </p:cNvSpPr>
          <p:nvPr>
            <p:ph type="title" idx="4294967295"/>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3F3F3F"/>
              </a:buClr>
              <a:buSzPts val="4800"/>
              <a:buFont typeface="Calibri"/>
              <a:buNone/>
            </a:pPr>
            <a:r>
              <a:rPr lang="en-US"/>
              <a:t>After splaying</a:t>
            </a:r>
            <a:endParaRPr/>
          </a:p>
        </p:txBody>
      </p:sp>
      <p:sp>
        <p:nvSpPr>
          <p:cNvPr id="2967" name="Google Shape;2967;p168"/>
          <p:cNvSpPr/>
          <p:nvPr/>
        </p:nvSpPr>
        <p:spPr>
          <a:xfrm>
            <a:off x="8610600" y="55626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8" name="Google Shape;2968;p168"/>
          <p:cNvSpPr/>
          <p:nvPr/>
        </p:nvSpPr>
        <p:spPr>
          <a:xfrm>
            <a:off x="7620000" y="3886200"/>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a:p>
        </p:txBody>
      </p:sp>
      <p:cxnSp>
        <p:nvCxnSpPr>
          <p:cNvPr id="2969" name="Google Shape;2969;p168"/>
          <p:cNvCxnSpPr/>
          <p:nvPr/>
        </p:nvCxnSpPr>
        <p:spPr>
          <a:xfrm rot="10800000" flipH="1">
            <a:off x="5105400" y="4876800"/>
            <a:ext cx="533400" cy="838200"/>
          </a:xfrm>
          <a:prstGeom prst="straightConnector1">
            <a:avLst/>
          </a:prstGeom>
          <a:noFill/>
          <a:ln w="12700" cap="sq" cmpd="sng">
            <a:solidFill>
              <a:schemeClr val="dk1"/>
            </a:solidFill>
            <a:prstDash val="solid"/>
            <a:round/>
            <a:headEnd type="none" w="sm" len="sm"/>
            <a:tailEnd type="none" w="sm" len="sm"/>
          </a:ln>
        </p:spPr>
      </p:cxnSp>
      <p:cxnSp>
        <p:nvCxnSpPr>
          <p:cNvPr id="2970" name="Google Shape;2970;p168"/>
          <p:cNvCxnSpPr/>
          <p:nvPr/>
        </p:nvCxnSpPr>
        <p:spPr>
          <a:xfrm rot="10800000">
            <a:off x="7239000" y="3124200"/>
            <a:ext cx="609600" cy="838200"/>
          </a:xfrm>
          <a:prstGeom prst="straightConnector1">
            <a:avLst/>
          </a:prstGeom>
          <a:noFill/>
          <a:ln w="12700" cap="sq" cmpd="sng">
            <a:solidFill>
              <a:schemeClr val="dk1"/>
            </a:solidFill>
            <a:prstDash val="solid"/>
            <a:round/>
            <a:headEnd type="none" w="sm" len="sm"/>
            <a:tailEnd type="none" w="sm" len="sm"/>
          </a:ln>
        </p:spPr>
      </p:cxnSp>
      <p:sp>
        <p:nvSpPr>
          <p:cNvPr id="2971" name="Google Shape;2971;p168"/>
          <p:cNvSpPr/>
          <p:nvPr/>
        </p:nvSpPr>
        <p:spPr>
          <a:xfrm>
            <a:off x="6248400" y="5638800"/>
            <a:ext cx="381000" cy="381000"/>
          </a:xfrm>
          <a:prstGeom prst="roundRect">
            <a:avLst>
              <a:gd name="adj" fmla="val 16667"/>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2" name="Google Shape;2972;p168"/>
          <p:cNvSpPr/>
          <p:nvPr/>
        </p:nvSpPr>
        <p:spPr>
          <a:xfrm>
            <a:off x="6477000" y="2514600"/>
            <a:ext cx="914400" cy="914400"/>
          </a:xfrm>
          <a:prstGeom prst="ellipse">
            <a:avLst/>
          </a:prstGeom>
          <a:solidFill>
            <a:schemeClr val="lt1"/>
          </a:solidFill>
          <a:ln w="12700"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12</a:t>
            </a:r>
            <a:endParaRPr/>
          </a:p>
        </p:txBody>
      </p:sp>
      <p:cxnSp>
        <p:nvCxnSpPr>
          <p:cNvPr id="2973" name="Google Shape;2973;p168"/>
          <p:cNvCxnSpPr/>
          <p:nvPr/>
        </p:nvCxnSpPr>
        <p:spPr>
          <a:xfrm>
            <a:off x="6248400" y="4800600"/>
            <a:ext cx="304800" cy="838200"/>
          </a:xfrm>
          <a:prstGeom prst="straightConnector1">
            <a:avLst/>
          </a:prstGeom>
          <a:noFill/>
          <a:ln w="12700" cap="sq" cmpd="sng">
            <a:solidFill>
              <a:schemeClr val="dk1"/>
            </a:solidFill>
            <a:prstDash val="solid"/>
            <a:round/>
            <a:headEnd type="none" w="sm" len="sm"/>
            <a:tailEnd type="none" w="sm" len="sm"/>
          </a:ln>
        </p:spPr>
      </p:cxnSp>
      <p:cxnSp>
        <p:nvCxnSpPr>
          <p:cNvPr id="2974" name="Google Shape;2974;p168"/>
          <p:cNvCxnSpPr/>
          <p:nvPr/>
        </p:nvCxnSpPr>
        <p:spPr>
          <a:xfrm rot="10800000" flipH="1">
            <a:off x="7772400" y="4800600"/>
            <a:ext cx="228600" cy="762000"/>
          </a:xfrm>
          <a:prstGeom prst="straightConnector1">
            <a:avLst/>
          </a:prstGeom>
          <a:noFill/>
          <a:ln w="12700" cap="sq" cmpd="sng">
            <a:solidFill>
              <a:schemeClr val="dk1"/>
            </a:solidFill>
            <a:prstDash val="solid"/>
            <a:round/>
            <a:headEnd type="none" w="sm" len="sm"/>
            <a:tailEnd type="none" w="sm" len="sm"/>
          </a:ln>
        </p:spPr>
      </p:cxnSp>
      <p:cxnSp>
        <p:nvCxnSpPr>
          <p:cNvPr id="2975" name="Google Shape;2975;p168"/>
          <p:cNvCxnSpPr/>
          <p:nvPr/>
        </p:nvCxnSpPr>
        <p:spPr>
          <a:xfrm rot="10800000">
            <a:off x="8229600" y="4724400"/>
            <a:ext cx="457200" cy="838200"/>
          </a:xfrm>
          <a:prstGeom prst="straightConnector1">
            <a:avLst/>
          </a:prstGeom>
          <a:noFill/>
          <a:ln w="12700" cap="sq" cmpd="sng">
            <a:solidFill>
              <a:schemeClr val="dk1"/>
            </a:solidFill>
            <a:prstDash val="solid"/>
            <a:round/>
            <a:headEnd type="none" w="sm" len="sm"/>
            <a:tailEnd type="none" w="sm" len="sm"/>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979"/>
        <p:cNvGrpSpPr/>
        <p:nvPr/>
      </p:nvGrpSpPr>
      <p:grpSpPr>
        <a:xfrm>
          <a:off x="0" y="0"/>
          <a:ext cx="0" cy="0"/>
          <a:chOff x="0" y="0"/>
          <a:chExt cx="0" cy="0"/>
        </a:xfrm>
      </p:grpSpPr>
      <p:sp>
        <p:nvSpPr>
          <p:cNvPr id="2980" name="Google Shape;2980;p16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Deletion Operation in Splay Tree</a:t>
            </a:r>
            <a:endParaRPr/>
          </a:p>
        </p:txBody>
      </p:sp>
      <p:sp>
        <p:nvSpPr>
          <p:cNvPr id="2981" name="Google Shape;2981;p16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a:t>Before deleting the element first we need to </a:t>
            </a:r>
            <a:r>
              <a:rPr lang="en-US" b="1"/>
              <a:t>splay</a:t>
            </a:r>
            <a:r>
              <a:rPr lang="en-US"/>
              <a:t> that node then delete it from the root position then join the remaining tree.</a:t>
            </a:r>
            <a:endParaRPr/>
          </a:p>
          <a:p>
            <a:pPr marL="457200" lvl="0" indent="-342900" algn="l" rtl="0">
              <a:lnSpc>
                <a:spcPct val="90000"/>
              </a:lnSpc>
              <a:spcBef>
                <a:spcPts val="1200"/>
              </a:spcBef>
              <a:spcAft>
                <a:spcPts val="0"/>
              </a:spcAft>
              <a:buSzPts val="1800"/>
              <a:buFont typeface="Noto Sans Symbols"/>
              <a:buChar char="⮚"/>
            </a:pPr>
            <a:r>
              <a:rPr lang="en-US"/>
              <a:t>The tree is split into two trees, the left subtree (Root_left) and the right subtree (Root_right)</a:t>
            </a:r>
            <a:endParaRPr/>
          </a:p>
          <a:p>
            <a:pPr marL="457200" lvl="0" indent="-342900" algn="l" rtl="0">
              <a:lnSpc>
                <a:spcPct val="90000"/>
              </a:lnSpc>
              <a:spcBef>
                <a:spcPts val="1200"/>
              </a:spcBef>
              <a:spcAft>
                <a:spcPts val="0"/>
              </a:spcAft>
              <a:buSzPts val="1800"/>
              <a:buFont typeface="Noto Sans Symbols"/>
              <a:buChar char="⮚"/>
            </a:pPr>
            <a:r>
              <a:rPr lang="en-US"/>
              <a:t>If Root_left is a NULL value, then the Root_right will become the root of the tree. And vice versa.</a:t>
            </a:r>
            <a:endParaRPr/>
          </a:p>
          <a:p>
            <a:pPr marL="457200" lvl="0" indent="-342900" algn="l" rtl="0">
              <a:lnSpc>
                <a:spcPct val="90000"/>
              </a:lnSpc>
              <a:spcBef>
                <a:spcPts val="1200"/>
              </a:spcBef>
              <a:spcAft>
                <a:spcPts val="0"/>
              </a:spcAft>
              <a:buSzPts val="1800"/>
              <a:buFont typeface="Noto Sans Symbols"/>
              <a:buChar char="⮚"/>
            </a:pPr>
            <a:r>
              <a:rPr lang="en-US"/>
              <a:t>But if both Root_left and Root_right are not NULL values, then select the maximum value from the left subtree and make it the new root by connecting the subtrees.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17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Deletion Operation in Splay Tree</a:t>
            </a:r>
            <a:endParaRPr/>
          </a:p>
        </p:txBody>
      </p:sp>
      <p:sp>
        <p:nvSpPr>
          <p:cNvPr id="2987" name="Google Shape;2987;p170"/>
          <p:cNvSpPr txBox="1">
            <a:spLocks noGrp="1"/>
          </p:cNvSpPr>
          <p:nvPr>
            <p:ph type="body" idx="1"/>
          </p:nvPr>
        </p:nvSpPr>
        <p:spPr>
          <a:xfrm>
            <a:off x="1097280" y="1845734"/>
            <a:ext cx="10058400" cy="877801"/>
          </a:xfrm>
          <a:prstGeom prst="rect">
            <a:avLst/>
          </a:prstGeom>
          <a:noFill/>
          <a:ln>
            <a:noFill/>
          </a:ln>
        </p:spPr>
        <p:txBody>
          <a:bodyPr spcFirstLastPara="1" wrap="square" lIns="0" tIns="45700" rIns="0" bIns="45700" anchor="t" anchorCtr="0">
            <a:normAutofit/>
          </a:bodyPr>
          <a:lstStyle/>
          <a:p>
            <a:pPr marL="114300" lvl="0" indent="0" algn="l" rtl="0">
              <a:lnSpc>
                <a:spcPct val="90000"/>
              </a:lnSpc>
              <a:spcBef>
                <a:spcPts val="1200"/>
              </a:spcBef>
              <a:spcAft>
                <a:spcPts val="0"/>
              </a:spcAft>
              <a:buSzPts val="1800"/>
              <a:buNone/>
            </a:pPr>
            <a:r>
              <a:rPr lang="en-US">
                <a:solidFill>
                  <a:srgbClr val="7030A0"/>
                </a:solidFill>
                <a:latin typeface="Arial"/>
                <a:ea typeface="Arial"/>
                <a:cs typeface="Arial"/>
                <a:sym typeface="Arial"/>
              </a:rPr>
              <a:t>If Root_left is a NULL value, then the Root_right will become the root of the tree. And vice versa.</a:t>
            </a:r>
            <a:endParaRPr/>
          </a:p>
        </p:txBody>
      </p:sp>
      <p:pic>
        <p:nvPicPr>
          <p:cNvPr id="2988" name="Google Shape;2988;p170" title="zig-zig rotation,splay tree,datastructure,zagzag rotation,zag zag rotation"/>
          <p:cNvPicPr preferRelativeResize="0"/>
          <p:nvPr/>
        </p:nvPicPr>
        <p:blipFill rotWithShape="1">
          <a:blip r:embed="rId3">
            <a:alphaModFix/>
          </a:blip>
          <a:srcRect l="6455" r="8988"/>
          <a:stretch/>
        </p:blipFill>
        <p:spPr>
          <a:xfrm>
            <a:off x="816077" y="2831909"/>
            <a:ext cx="5279923" cy="2557861"/>
          </a:xfrm>
          <a:prstGeom prst="rect">
            <a:avLst/>
          </a:prstGeom>
          <a:noFill/>
          <a:ln>
            <a:noFill/>
          </a:ln>
        </p:spPr>
      </p:pic>
      <p:pic>
        <p:nvPicPr>
          <p:cNvPr id="2989" name="Google Shape;2989;p170" title="zig-zig rotation,splay tree,datastructure,zagzag rotation,zag zag rotation"/>
          <p:cNvPicPr preferRelativeResize="0"/>
          <p:nvPr/>
        </p:nvPicPr>
        <p:blipFill rotWithShape="1">
          <a:blip r:embed="rId3">
            <a:alphaModFix/>
          </a:blip>
          <a:srcRect l="61803" t="27579" r="8987"/>
          <a:stretch/>
        </p:blipFill>
        <p:spPr>
          <a:xfrm>
            <a:off x="7315200" y="3268245"/>
            <a:ext cx="1823883" cy="1852396"/>
          </a:xfrm>
          <a:prstGeom prst="rect">
            <a:avLst/>
          </a:prstGeom>
          <a:noFill/>
          <a:ln>
            <a:noFill/>
          </a:ln>
        </p:spPr>
      </p:pic>
      <p:sp>
        <p:nvSpPr>
          <p:cNvPr id="2990" name="Google Shape;2990;p170"/>
          <p:cNvSpPr txBox="1"/>
          <p:nvPr/>
        </p:nvSpPr>
        <p:spPr>
          <a:xfrm>
            <a:off x="7806813" y="2782530"/>
            <a:ext cx="12192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Root_left</a:t>
            </a:r>
            <a:endParaRPr sz="1400" b="0" i="0" u="none" strike="noStrike" cap="none">
              <a:solidFill>
                <a:srgbClr val="000000"/>
              </a:solidFill>
              <a:latin typeface="Arial"/>
              <a:ea typeface="Arial"/>
              <a:cs typeface="Arial"/>
              <a:sym typeface="Arial"/>
            </a:endParaRPr>
          </a:p>
        </p:txBody>
      </p:sp>
      <p:sp>
        <p:nvSpPr>
          <p:cNvPr id="2991" name="Google Shape;2991;p170"/>
          <p:cNvSpPr txBox="1"/>
          <p:nvPr/>
        </p:nvSpPr>
        <p:spPr>
          <a:xfrm>
            <a:off x="9438969" y="2782530"/>
            <a:ext cx="242856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Root_right = NULL</a:t>
            </a:r>
            <a:endParaRPr sz="1400" b="0" i="0" u="none" strike="noStrike" cap="none">
              <a:solidFill>
                <a:srgbClr val="000000"/>
              </a:solidFill>
              <a:latin typeface="Arial"/>
              <a:ea typeface="Arial"/>
              <a:cs typeface="Arial"/>
              <a:sym typeface="Arial"/>
            </a:endParaRPr>
          </a:p>
        </p:txBody>
      </p:sp>
      <p:sp>
        <p:nvSpPr>
          <p:cNvPr id="2992" name="Google Shape;2992;p170"/>
          <p:cNvSpPr txBox="1"/>
          <p:nvPr/>
        </p:nvSpPr>
        <p:spPr>
          <a:xfrm>
            <a:off x="6823586" y="3241635"/>
            <a:ext cx="15436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7030A0"/>
                </a:solidFill>
                <a:latin typeface="Arial"/>
                <a:ea typeface="Arial"/>
                <a:cs typeface="Arial"/>
                <a:sym typeface="Arial"/>
              </a:rPr>
              <a:t>Final Root</a:t>
            </a:r>
            <a:endParaRPr sz="1400" b="1" i="0" u="none" strike="noStrike" cap="none">
              <a:solidFill>
                <a:srgbClr val="7030A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p17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Deletion Operation in Splay Tree</a:t>
            </a:r>
            <a:endParaRPr/>
          </a:p>
        </p:txBody>
      </p:sp>
      <p:pic>
        <p:nvPicPr>
          <p:cNvPr id="2998" name="Google Shape;2998;p171" title="zag rotation,splay tree,datastructure"/>
          <p:cNvPicPr preferRelativeResize="0"/>
          <p:nvPr/>
        </p:nvPicPr>
        <p:blipFill rotWithShape="1">
          <a:blip r:embed="rId3">
            <a:alphaModFix/>
          </a:blip>
          <a:srcRect l="7379" r="8578"/>
          <a:stretch/>
        </p:blipFill>
        <p:spPr>
          <a:xfrm>
            <a:off x="206478" y="1833292"/>
            <a:ext cx="6164826" cy="2060282"/>
          </a:xfrm>
          <a:prstGeom prst="rect">
            <a:avLst/>
          </a:prstGeom>
          <a:noFill/>
          <a:ln>
            <a:noFill/>
          </a:ln>
        </p:spPr>
      </p:pic>
      <p:pic>
        <p:nvPicPr>
          <p:cNvPr id="2999" name="Google Shape;2999;p171" title="zag rotation,splay tree,datastructure"/>
          <p:cNvPicPr preferRelativeResize="0"/>
          <p:nvPr/>
        </p:nvPicPr>
        <p:blipFill rotWithShape="1">
          <a:blip r:embed="rId3">
            <a:alphaModFix/>
          </a:blip>
          <a:srcRect l="61597" t="39630" r="17224"/>
          <a:stretch/>
        </p:blipFill>
        <p:spPr>
          <a:xfrm>
            <a:off x="7472516" y="2649794"/>
            <a:ext cx="1553497" cy="1243780"/>
          </a:xfrm>
          <a:prstGeom prst="rect">
            <a:avLst/>
          </a:prstGeom>
          <a:noFill/>
          <a:ln>
            <a:noFill/>
          </a:ln>
        </p:spPr>
      </p:pic>
      <p:pic>
        <p:nvPicPr>
          <p:cNvPr id="3000" name="Google Shape;3000;p171" title="zag rotation,splay tree,datastructure"/>
          <p:cNvPicPr preferRelativeResize="0"/>
          <p:nvPr/>
        </p:nvPicPr>
        <p:blipFill rotWithShape="1">
          <a:blip r:embed="rId3">
            <a:alphaModFix/>
          </a:blip>
          <a:srcRect l="85590" t="38178" r="9451" b="40442"/>
          <a:stretch/>
        </p:blipFill>
        <p:spPr>
          <a:xfrm>
            <a:off x="10284542" y="2649794"/>
            <a:ext cx="363793" cy="440487"/>
          </a:xfrm>
          <a:prstGeom prst="rect">
            <a:avLst/>
          </a:prstGeom>
          <a:noFill/>
          <a:ln>
            <a:noFill/>
          </a:ln>
        </p:spPr>
      </p:pic>
      <p:sp>
        <p:nvSpPr>
          <p:cNvPr id="3001" name="Google Shape;3001;p171"/>
          <p:cNvSpPr txBox="1"/>
          <p:nvPr/>
        </p:nvSpPr>
        <p:spPr>
          <a:xfrm>
            <a:off x="7806813" y="2182761"/>
            <a:ext cx="12192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Root_left</a:t>
            </a:r>
            <a:endParaRPr sz="1400" b="0" i="0" u="none" strike="noStrike" cap="none">
              <a:solidFill>
                <a:srgbClr val="000000"/>
              </a:solidFill>
              <a:latin typeface="Arial"/>
              <a:ea typeface="Arial"/>
              <a:cs typeface="Arial"/>
              <a:sym typeface="Arial"/>
            </a:endParaRPr>
          </a:p>
        </p:txBody>
      </p:sp>
      <p:sp>
        <p:nvSpPr>
          <p:cNvPr id="3002" name="Google Shape;3002;p171"/>
          <p:cNvSpPr txBox="1"/>
          <p:nvPr/>
        </p:nvSpPr>
        <p:spPr>
          <a:xfrm>
            <a:off x="9674942" y="2182761"/>
            <a:ext cx="136668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Root_right</a:t>
            </a:r>
            <a:endParaRPr sz="1400" b="0" i="0" u="none" strike="noStrike" cap="none">
              <a:solidFill>
                <a:srgbClr val="000000"/>
              </a:solidFill>
              <a:latin typeface="Arial"/>
              <a:ea typeface="Arial"/>
              <a:cs typeface="Arial"/>
              <a:sym typeface="Arial"/>
            </a:endParaRPr>
          </a:p>
        </p:txBody>
      </p:sp>
      <p:sp>
        <p:nvSpPr>
          <p:cNvPr id="3003" name="Google Shape;3003;p171"/>
          <p:cNvSpPr txBox="1"/>
          <p:nvPr/>
        </p:nvSpPr>
        <p:spPr>
          <a:xfrm>
            <a:off x="1179871" y="4067344"/>
            <a:ext cx="966511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7030A0"/>
                </a:solidFill>
                <a:latin typeface="Arial"/>
                <a:ea typeface="Arial"/>
                <a:cs typeface="Arial"/>
                <a:sym typeface="Arial"/>
              </a:rPr>
              <a:t>Both Root_left and Root_right are not NULL values, then select the maximum value from the left subtree and make it the new root by connecting the subtrees.</a:t>
            </a:r>
            <a:endParaRPr sz="2000" b="0" i="0" u="none" strike="noStrike" cap="none">
              <a:solidFill>
                <a:srgbClr val="7030A0"/>
              </a:solidFill>
              <a:latin typeface="Arial"/>
              <a:ea typeface="Arial"/>
              <a:cs typeface="Arial"/>
              <a:sym typeface="Arial"/>
            </a:endParaRPr>
          </a:p>
        </p:txBody>
      </p:sp>
      <p:sp>
        <p:nvSpPr>
          <p:cNvPr id="3004" name="Google Shape;3004;p171"/>
          <p:cNvSpPr/>
          <p:nvPr/>
        </p:nvSpPr>
        <p:spPr>
          <a:xfrm>
            <a:off x="5132439" y="4906297"/>
            <a:ext cx="442451" cy="452284"/>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860000"/>
                </a:solidFill>
                <a:latin typeface="Calibri"/>
                <a:ea typeface="Calibri"/>
                <a:cs typeface="Calibri"/>
                <a:sym typeface="Calibri"/>
              </a:rPr>
              <a:t>4</a:t>
            </a:r>
            <a:endParaRPr sz="1400" b="1" i="0" u="none" strike="noStrike" cap="none">
              <a:solidFill>
                <a:srgbClr val="860000"/>
              </a:solidFill>
              <a:latin typeface="Calibri"/>
              <a:ea typeface="Calibri"/>
              <a:cs typeface="Calibri"/>
              <a:sym typeface="Calibri"/>
            </a:endParaRPr>
          </a:p>
        </p:txBody>
      </p:sp>
      <p:sp>
        <p:nvSpPr>
          <p:cNvPr id="3005" name="Google Shape;3005;p171"/>
          <p:cNvSpPr/>
          <p:nvPr/>
        </p:nvSpPr>
        <p:spPr>
          <a:xfrm>
            <a:off x="4689988" y="5436840"/>
            <a:ext cx="442451" cy="452284"/>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860000"/>
                </a:solidFill>
                <a:latin typeface="Calibri"/>
                <a:ea typeface="Calibri"/>
                <a:cs typeface="Calibri"/>
                <a:sym typeface="Calibri"/>
              </a:rPr>
              <a:t>3</a:t>
            </a:r>
            <a:endParaRPr sz="1400" b="1" i="0" u="none" strike="noStrike" cap="none">
              <a:solidFill>
                <a:srgbClr val="860000"/>
              </a:solidFill>
              <a:latin typeface="Calibri"/>
              <a:ea typeface="Calibri"/>
              <a:cs typeface="Calibri"/>
              <a:sym typeface="Calibri"/>
            </a:endParaRPr>
          </a:p>
        </p:txBody>
      </p:sp>
      <p:sp>
        <p:nvSpPr>
          <p:cNvPr id="3006" name="Google Shape;3006;p171"/>
          <p:cNvSpPr/>
          <p:nvPr/>
        </p:nvSpPr>
        <p:spPr>
          <a:xfrm>
            <a:off x="4227873" y="6033561"/>
            <a:ext cx="442451" cy="452284"/>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860000"/>
                </a:solidFill>
                <a:latin typeface="Calibri"/>
                <a:ea typeface="Calibri"/>
                <a:cs typeface="Calibri"/>
                <a:sym typeface="Calibri"/>
              </a:rPr>
              <a:t>2</a:t>
            </a:r>
            <a:endParaRPr sz="1400" b="1" i="0" u="none" strike="noStrike" cap="none">
              <a:solidFill>
                <a:srgbClr val="860000"/>
              </a:solidFill>
              <a:latin typeface="Calibri"/>
              <a:ea typeface="Calibri"/>
              <a:cs typeface="Calibri"/>
              <a:sym typeface="Calibri"/>
            </a:endParaRPr>
          </a:p>
        </p:txBody>
      </p:sp>
      <p:sp>
        <p:nvSpPr>
          <p:cNvPr id="3007" name="Google Shape;3007;p171"/>
          <p:cNvSpPr/>
          <p:nvPr/>
        </p:nvSpPr>
        <p:spPr>
          <a:xfrm>
            <a:off x="5569975" y="5427207"/>
            <a:ext cx="442451" cy="452284"/>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860000"/>
                </a:solidFill>
                <a:latin typeface="Calibri"/>
                <a:ea typeface="Calibri"/>
                <a:cs typeface="Calibri"/>
                <a:sym typeface="Calibri"/>
              </a:rPr>
              <a:t>6</a:t>
            </a:r>
            <a:endParaRPr sz="1400" b="1" i="0" u="none" strike="noStrike" cap="none">
              <a:solidFill>
                <a:srgbClr val="860000"/>
              </a:solidFill>
              <a:latin typeface="Calibri"/>
              <a:ea typeface="Calibri"/>
              <a:cs typeface="Calibri"/>
              <a:sym typeface="Calibri"/>
            </a:endParaRPr>
          </a:p>
        </p:txBody>
      </p:sp>
      <p:cxnSp>
        <p:nvCxnSpPr>
          <p:cNvPr id="3008" name="Google Shape;3008;p171"/>
          <p:cNvCxnSpPr>
            <a:stCxn id="3004" idx="3"/>
            <a:endCxn id="3005" idx="7"/>
          </p:cNvCxnSpPr>
          <p:nvPr/>
        </p:nvCxnSpPr>
        <p:spPr>
          <a:xfrm flipH="1">
            <a:off x="5067634" y="5292346"/>
            <a:ext cx="129600" cy="210600"/>
          </a:xfrm>
          <a:prstGeom prst="straightConnector1">
            <a:avLst/>
          </a:prstGeom>
          <a:noFill/>
          <a:ln w="19050" cap="flat" cmpd="sng">
            <a:solidFill>
              <a:schemeClr val="dk1"/>
            </a:solidFill>
            <a:prstDash val="solid"/>
            <a:round/>
            <a:headEnd type="none" w="sm" len="sm"/>
            <a:tailEnd type="none" w="sm" len="sm"/>
          </a:ln>
        </p:spPr>
      </p:cxnSp>
      <p:cxnSp>
        <p:nvCxnSpPr>
          <p:cNvPr id="3009" name="Google Shape;3009;p171"/>
          <p:cNvCxnSpPr>
            <a:stCxn id="3005" idx="3"/>
            <a:endCxn id="3006" idx="7"/>
          </p:cNvCxnSpPr>
          <p:nvPr/>
        </p:nvCxnSpPr>
        <p:spPr>
          <a:xfrm flipH="1">
            <a:off x="4605383" y="5822889"/>
            <a:ext cx="149400" cy="276900"/>
          </a:xfrm>
          <a:prstGeom prst="straightConnector1">
            <a:avLst/>
          </a:prstGeom>
          <a:noFill/>
          <a:ln w="19050" cap="flat" cmpd="sng">
            <a:solidFill>
              <a:schemeClr val="dk1"/>
            </a:solidFill>
            <a:prstDash val="solid"/>
            <a:round/>
            <a:headEnd type="none" w="sm" len="sm"/>
            <a:tailEnd type="none" w="sm" len="sm"/>
          </a:ln>
        </p:spPr>
      </p:cxnSp>
      <p:cxnSp>
        <p:nvCxnSpPr>
          <p:cNvPr id="3010" name="Google Shape;3010;p171"/>
          <p:cNvCxnSpPr>
            <a:stCxn id="3004" idx="5"/>
            <a:endCxn id="3007" idx="1"/>
          </p:cNvCxnSpPr>
          <p:nvPr/>
        </p:nvCxnSpPr>
        <p:spPr>
          <a:xfrm>
            <a:off x="5510095" y="5292346"/>
            <a:ext cx="124800" cy="20100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014"/>
        <p:cNvGrpSpPr/>
        <p:nvPr/>
      </p:nvGrpSpPr>
      <p:grpSpPr>
        <a:xfrm>
          <a:off x="0" y="0"/>
          <a:ext cx="0" cy="0"/>
          <a:chOff x="0" y="0"/>
          <a:chExt cx="0" cy="0"/>
        </a:xfrm>
      </p:grpSpPr>
      <p:sp>
        <p:nvSpPr>
          <p:cNvPr id="3015" name="Google Shape;3015;p17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Red-black trees: Overview</a:t>
            </a:r>
            <a:endParaRPr/>
          </a:p>
        </p:txBody>
      </p:sp>
      <p:sp>
        <p:nvSpPr>
          <p:cNvPr id="3016" name="Google Shape;3016;p172"/>
          <p:cNvSpPr txBox="1">
            <a:spLocks noGrp="1"/>
          </p:cNvSpPr>
          <p:nvPr>
            <p:ph type="body" idx="1"/>
          </p:nvPr>
        </p:nvSpPr>
        <p:spPr>
          <a:xfrm>
            <a:off x="1219200" y="1828800"/>
            <a:ext cx="9134168" cy="4129548"/>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800"/>
              <a:t>Red-black trees are a variation of binary search trees to ensure that the tree is </a:t>
            </a:r>
            <a:r>
              <a:rPr lang="en-US" sz="2800" b="1" i="1">
                <a:solidFill>
                  <a:srgbClr val="CC3300"/>
                </a:solidFill>
              </a:rPr>
              <a:t>balanced</a:t>
            </a:r>
            <a:r>
              <a:rPr lang="en-US" sz="2800"/>
              <a:t>.</a:t>
            </a:r>
            <a:endParaRPr/>
          </a:p>
          <a:p>
            <a:pPr marL="914400" lvl="1" indent="-342900" algn="l" rtl="0">
              <a:lnSpc>
                <a:spcPct val="90000"/>
              </a:lnSpc>
              <a:spcBef>
                <a:spcPts val="200"/>
              </a:spcBef>
              <a:spcAft>
                <a:spcPts val="0"/>
              </a:spcAft>
              <a:buSzPts val="1800"/>
              <a:buFont typeface="Noto Sans Symbols"/>
              <a:buChar char="⮚"/>
            </a:pPr>
            <a:r>
              <a:rPr lang="en-US" sz="2400"/>
              <a:t>Height is </a:t>
            </a:r>
            <a:r>
              <a:rPr lang="en-US" sz="2400" i="1"/>
              <a:t>O</a:t>
            </a:r>
            <a:r>
              <a:rPr lang="en-US" sz="2400"/>
              <a:t>(log </a:t>
            </a:r>
            <a:r>
              <a:rPr lang="en-US" sz="2400" i="1"/>
              <a:t>n</a:t>
            </a:r>
            <a:r>
              <a:rPr lang="en-US" sz="2400"/>
              <a:t>), where </a:t>
            </a:r>
            <a:r>
              <a:rPr lang="en-US" sz="2400" i="1"/>
              <a:t>n</a:t>
            </a:r>
            <a:r>
              <a:rPr lang="en-US" sz="2400"/>
              <a:t> is the number of nodes.</a:t>
            </a:r>
            <a:endParaRPr/>
          </a:p>
          <a:p>
            <a:pPr marL="457200" lvl="0" indent="-342900" algn="l" rtl="0">
              <a:lnSpc>
                <a:spcPct val="90000"/>
              </a:lnSpc>
              <a:spcBef>
                <a:spcPts val="1200"/>
              </a:spcBef>
              <a:spcAft>
                <a:spcPts val="0"/>
              </a:spcAft>
              <a:buSzPts val="1800"/>
              <a:buFont typeface="Noto Sans Symbols"/>
              <a:buChar char="⮚"/>
            </a:pPr>
            <a:r>
              <a:rPr lang="en-US" sz="2800"/>
              <a:t>Operations take </a:t>
            </a:r>
            <a:r>
              <a:rPr lang="en-US" sz="2800" i="1">
                <a:solidFill>
                  <a:srgbClr val="CC3300"/>
                </a:solidFill>
              </a:rPr>
              <a:t>O</a:t>
            </a:r>
            <a:r>
              <a:rPr lang="en-US" sz="2800">
                <a:solidFill>
                  <a:srgbClr val="CC3300"/>
                </a:solidFill>
              </a:rPr>
              <a:t>(log </a:t>
            </a:r>
            <a:r>
              <a:rPr lang="en-US" sz="2800" i="1">
                <a:solidFill>
                  <a:srgbClr val="CC3300"/>
                </a:solidFill>
              </a:rPr>
              <a:t>n</a:t>
            </a:r>
            <a:r>
              <a:rPr lang="en-US" sz="2800">
                <a:solidFill>
                  <a:srgbClr val="CC3300"/>
                </a:solidFill>
              </a:rPr>
              <a:t>)</a:t>
            </a:r>
            <a:r>
              <a:rPr lang="en-US" sz="2800"/>
              <a:t> time in the </a:t>
            </a:r>
            <a:r>
              <a:rPr lang="en-US" sz="2800">
                <a:solidFill>
                  <a:srgbClr val="CC3300"/>
                </a:solidFill>
              </a:rPr>
              <a:t>worst case</a:t>
            </a:r>
            <a:r>
              <a:rPr lang="en-US" sz="2800"/>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A sample heap</a:t>
            </a:r>
            <a:endParaRPr/>
          </a:p>
        </p:txBody>
      </p:sp>
      <p:sp>
        <p:nvSpPr>
          <p:cNvPr id="536" name="Google Shape;536;p18"/>
          <p:cNvSpPr txBox="1">
            <a:spLocks noGrp="1"/>
          </p:cNvSpPr>
          <p:nvPr>
            <p:ph type="body" idx="1"/>
          </p:nvPr>
        </p:nvSpPr>
        <p:spPr>
          <a:xfrm>
            <a:off x="1012874" y="1661160"/>
            <a:ext cx="10363200" cy="762000"/>
          </a:xfrm>
          <a:prstGeom prst="rect">
            <a:avLst/>
          </a:prstGeom>
          <a:noFill/>
          <a:ln>
            <a:noFill/>
          </a:ln>
        </p:spPr>
        <p:txBody>
          <a:bodyPr spcFirstLastPara="1" wrap="square" lIns="0" tIns="45700" rIns="0" bIns="45700" anchor="t" anchorCtr="0">
            <a:normAutofit/>
          </a:bodyPr>
          <a:lstStyle/>
          <a:p>
            <a:pPr marL="281940" lvl="0" indent="-281940" algn="l" rtl="0">
              <a:lnSpc>
                <a:spcPct val="90000"/>
              </a:lnSpc>
              <a:spcBef>
                <a:spcPts val="0"/>
              </a:spcBef>
              <a:spcAft>
                <a:spcPts val="0"/>
              </a:spcAft>
              <a:buSzPts val="2400"/>
              <a:buFont typeface="Noto Sans Symbols"/>
              <a:buChar char="❖"/>
            </a:pPr>
            <a:r>
              <a:rPr lang="en-US" sz="2400"/>
              <a:t>Here’s a sample binary tree after it has been heapified</a:t>
            </a:r>
            <a:endParaRPr sz="2400"/>
          </a:p>
        </p:txBody>
      </p:sp>
      <p:sp>
        <p:nvSpPr>
          <p:cNvPr id="537" name="Google Shape;537;p18"/>
          <p:cNvSpPr txBox="1">
            <a:spLocks noGrp="1"/>
          </p:cNvSpPr>
          <p:nvPr>
            <p:ph type="body" idx="2"/>
          </p:nvPr>
        </p:nvSpPr>
        <p:spPr>
          <a:xfrm>
            <a:off x="942535" y="5142914"/>
            <a:ext cx="10363200" cy="1316871"/>
          </a:xfrm>
          <a:prstGeom prst="rect">
            <a:avLst/>
          </a:prstGeom>
          <a:noFill/>
          <a:ln>
            <a:noFill/>
          </a:ln>
        </p:spPr>
        <p:txBody>
          <a:bodyPr spcFirstLastPara="1" wrap="square" lIns="0" tIns="45700" rIns="0" bIns="45700" anchor="t" anchorCtr="0">
            <a:normAutofit/>
          </a:bodyPr>
          <a:lstStyle/>
          <a:p>
            <a:pPr marL="281940" lvl="0" indent="-281940" algn="l" rtl="0">
              <a:lnSpc>
                <a:spcPct val="90000"/>
              </a:lnSpc>
              <a:spcBef>
                <a:spcPts val="0"/>
              </a:spcBef>
              <a:spcAft>
                <a:spcPts val="0"/>
              </a:spcAft>
              <a:buSzPts val="2400"/>
              <a:buFont typeface="Noto Sans Symbols"/>
              <a:buChar char="❖"/>
            </a:pPr>
            <a:r>
              <a:rPr lang="en-US" sz="2400"/>
              <a:t>Notice that heapified does </a:t>
            </a:r>
            <a:r>
              <a:rPr lang="en-US" sz="2400" i="1"/>
              <a:t>not</a:t>
            </a:r>
            <a:r>
              <a:rPr lang="en-US" sz="2400"/>
              <a:t> mean sorted</a:t>
            </a:r>
            <a:endParaRPr/>
          </a:p>
          <a:p>
            <a:pPr marL="281940" lvl="0" indent="-281940" algn="l" rtl="0">
              <a:lnSpc>
                <a:spcPct val="90000"/>
              </a:lnSpc>
              <a:spcBef>
                <a:spcPts val="1400"/>
              </a:spcBef>
              <a:spcAft>
                <a:spcPts val="0"/>
              </a:spcAft>
              <a:buSzPts val="2400"/>
              <a:buFont typeface="Noto Sans Symbols"/>
              <a:buChar char="❖"/>
            </a:pPr>
            <a:r>
              <a:rPr lang="en-US" sz="2400"/>
              <a:t>Heapifying does </a:t>
            </a:r>
            <a:r>
              <a:rPr lang="en-US" sz="2400" i="1"/>
              <a:t>not</a:t>
            </a:r>
            <a:r>
              <a:rPr lang="en-US" sz="2400"/>
              <a:t> change the shape of the binary tree; this binary tree is balanced and left-justified because it started out that way</a:t>
            </a:r>
            <a:endParaRPr/>
          </a:p>
        </p:txBody>
      </p:sp>
      <p:grpSp>
        <p:nvGrpSpPr>
          <p:cNvPr id="538" name="Google Shape;538;p18"/>
          <p:cNvGrpSpPr/>
          <p:nvPr/>
        </p:nvGrpSpPr>
        <p:grpSpPr>
          <a:xfrm>
            <a:off x="1348935" y="2178147"/>
            <a:ext cx="9218512" cy="2590800"/>
            <a:chOff x="624" y="1248"/>
            <a:chExt cx="4272" cy="1632"/>
          </a:xfrm>
        </p:grpSpPr>
        <p:sp>
          <p:nvSpPr>
            <p:cNvPr id="539" name="Google Shape;539;p18"/>
            <p:cNvSpPr/>
            <p:nvPr/>
          </p:nvSpPr>
          <p:spPr>
            <a:xfrm>
              <a:off x="960" y="2256"/>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540" name="Google Shape;540;p18"/>
            <p:cNvSpPr/>
            <p:nvPr/>
          </p:nvSpPr>
          <p:spPr>
            <a:xfrm>
              <a:off x="1296"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sp>
          <p:nvSpPr>
            <p:cNvPr id="541" name="Google Shape;541;p18"/>
            <p:cNvSpPr/>
            <p:nvPr/>
          </p:nvSpPr>
          <p:spPr>
            <a:xfrm>
              <a:off x="624"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18</a:t>
              </a:r>
              <a:endParaRPr sz="1400" b="0" i="0" u="none" strike="noStrike" cap="none">
                <a:solidFill>
                  <a:srgbClr val="000000"/>
                </a:solidFill>
                <a:latin typeface="Arial"/>
                <a:ea typeface="Arial"/>
                <a:cs typeface="Arial"/>
                <a:sym typeface="Arial"/>
              </a:endParaRPr>
            </a:p>
          </p:txBody>
        </p:sp>
        <p:cxnSp>
          <p:nvCxnSpPr>
            <p:cNvPr id="542" name="Google Shape;542;p18"/>
            <p:cNvCxnSpPr/>
            <p:nvPr/>
          </p:nvCxnSpPr>
          <p:spPr>
            <a:xfrm flipH="1">
              <a:off x="864" y="2448"/>
              <a:ext cx="144" cy="192"/>
            </a:xfrm>
            <a:prstGeom prst="straightConnector1">
              <a:avLst/>
            </a:prstGeom>
            <a:noFill/>
            <a:ln w="15875" cap="flat" cmpd="sng">
              <a:solidFill>
                <a:schemeClr val="dk1"/>
              </a:solidFill>
              <a:prstDash val="solid"/>
              <a:round/>
              <a:headEnd type="none" w="sm" len="sm"/>
              <a:tailEnd type="none" w="sm" len="sm"/>
            </a:ln>
          </p:spPr>
        </p:cxnSp>
        <p:cxnSp>
          <p:nvCxnSpPr>
            <p:cNvPr id="543" name="Google Shape;543;p18"/>
            <p:cNvCxnSpPr/>
            <p:nvPr/>
          </p:nvCxnSpPr>
          <p:spPr>
            <a:xfrm>
              <a:off x="1248" y="2448"/>
              <a:ext cx="144" cy="192"/>
            </a:xfrm>
            <a:prstGeom prst="straightConnector1">
              <a:avLst/>
            </a:prstGeom>
            <a:noFill/>
            <a:ln w="15875" cap="flat" cmpd="sng">
              <a:solidFill>
                <a:schemeClr val="dk1"/>
              </a:solidFill>
              <a:prstDash val="solid"/>
              <a:round/>
              <a:headEnd type="none" w="sm" len="sm"/>
              <a:tailEnd type="none" w="sm" len="sm"/>
            </a:ln>
          </p:spPr>
        </p:cxnSp>
        <p:sp>
          <p:nvSpPr>
            <p:cNvPr id="544" name="Google Shape;544;p18"/>
            <p:cNvSpPr/>
            <p:nvPr/>
          </p:nvSpPr>
          <p:spPr>
            <a:xfrm>
              <a:off x="2160" y="2256"/>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22</a:t>
              </a:r>
              <a:endParaRPr sz="1400" b="0" i="0" u="none" strike="noStrike" cap="none">
                <a:solidFill>
                  <a:srgbClr val="000000"/>
                </a:solidFill>
                <a:latin typeface="Arial"/>
                <a:ea typeface="Arial"/>
                <a:cs typeface="Arial"/>
                <a:sym typeface="Arial"/>
              </a:endParaRPr>
            </a:p>
          </p:txBody>
        </p:sp>
        <p:sp>
          <p:nvSpPr>
            <p:cNvPr id="545" name="Google Shape;545;p18"/>
            <p:cNvSpPr/>
            <p:nvPr/>
          </p:nvSpPr>
          <p:spPr>
            <a:xfrm>
              <a:off x="2496"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546" name="Google Shape;546;p18"/>
            <p:cNvSpPr/>
            <p:nvPr/>
          </p:nvSpPr>
          <p:spPr>
            <a:xfrm>
              <a:off x="1824"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cxnSp>
          <p:nvCxnSpPr>
            <p:cNvPr id="547" name="Google Shape;547;p18"/>
            <p:cNvCxnSpPr/>
            <p:nvPr/>
          </p:nvCxnSpPr>
          <p:spPr>
            <a:xfrm flipH="1">
              <a:off x="2064" y="2448"/>
              <a:ext cx="144" cy="192"/>
            </a:xfrm>
            <a:prstGeom prst="straightConnector1">
              <a:avLst/>
            </a:prstGeom>
            <a:noFill/>
            <a:ln w="15875" cap="flat" cmpd="sng">
              <a:solidFill>
                <a:schemeClr val="dk1"/>
              </a:solidFill>
              <a:prstDash val="solid"/>
              <a:round/>
              <a:headEnd type="none" w="sm" len="sm"/>
              <a:tailEnd type="none" w="sm" len="sm"/>
            </a:ln>
          </p:spPr>
        </p:cxnSp>
        <p:cxnSp>
          <p:nvCxnSpPr>
            <p:cNvPr id="548" name="Google Shape;548;p18"/>
            <p:cNvCxnSpPr/>
            <p:nvPr/>
          </p:nvCxnSpPr>
          <p:spPr>
            <a:xfrm>
              <a:off x="2448" y="2448"/>
              <a:ext cx="144" cy="192"/>
            </a:xfrm>
            <a:prstGeom prst="straightConnector1">
              <a:avLst/>
            </a:prstGeom>
            <a:noFill/>
            <a:ln w="15875" cap="flat" cmpd="sng">
              <a:solidFill>
                <a:schemeClr val="dk1"/>
              </a:solidFill>
              <a:prstDash val="solid"/>
              <a:round/>
              <a:headEnd type="none" w="sm" len="sm"/>
              <a:tailEnd type="none" w="sm" len="sm"/>
            </a:ln>
          </p:spPr>
        </p:cxnSp>
        <p:sp>
          <p:nvSpPr>
            <p:cNvPr id="549" name="Google Shape;549;p18"/>
            <p:cNvSpPr/>
            <p:nvPr/>
          </p:nvSpPr>
          <p:spPr>
            <a:xfrm>
              <a:off x="3360" y="2256"/>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sp>
          <p:nvSpPr>
            <p:cNvPr id="550" name="Google Shape;550;p18"/>
            <p:cNvSpPr/>
            <p:nvPr/>
          </p:nvSpPr>
          <p:spPr>
            <a:xfrm>
              <a:off x="3696"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11</a:t>
              </a:r>
              <a:endParaRPr sz="1400" b="0" i="0" u="none" strike="noStrike" cap="none">
                <a:solidFill>
                  <a:srgbClr val="000000"/>
                </a:solidFill>
                <a:latin typeface="Arial"/>
                <a:ea typeface="Arial"/>
                <a:cs typeface="Arial"/>
                <a:sym typeface="Arial"/>
              </a:endParaRPr>
            </a:p>
          </p:txBody>
        </p:sp>
        <p:sp>
          <p:nvSpPr>
            <p:cNvPr id="551" name="Google Shape;551;p18"/>
            <p:cNvSpPr/>
            <p:nvPr/>
          </p:nvSpPr>
          <p:spPr>
            <a:xfrm>
              <a:off x="3024"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552" name="Google Shape;552;p18"/>
            <p:cNvCxnSpPr/>
            <p:nvPr/>
          </p:nvCxnSpPr>
          <p:spPr>
            <a:xfrm flipH="1">
              <a:off x="3264" y="2448"/>
              <a:ext cx="144" cy="192"/>
            </a:xfrm>
            <a:prstGeom prst="straightConnector1">
              <a:avLst/>
            </a:prstGeom>
            <a:noFill/>
            <a:ln w="15875" cap="flat" cmpd="sng">
              <a:solidFill>
                <a:schemeClr val="dk1"/>
              </a:solidFill>
              <a:prstDash val="solid"/>
              <a:round/>
              <a:headEnd type="none" w="sm" len="sm"/>
              <a:tailEnd type="none" w="sm" len="sm"/>
            </a:ln>
          </p:spPr>
        </p:cxnSp>
        <p:cxnSp>
          <p:nvCxnSpPr>
            <p:cNvPr id="553" name="Google Shape;553;p18"/>
            <p:cNvCxnSpPr/>
            <p:nvPr/>
          </p:nvCxnSpPr>
          <p:spPr>
            <a:xfrm>
              <a:off x="3648" y="2448"/>
              <a:ext cx="144" cy="192"/>
            </a:xfrm>
            <a:prstGeom prst="straightConnector1">
              <a:avLst/>
            </a:prstGeom>
            <a:noFill/>
            <a:ln w="15875" cap="flat" cmpd="sng">
              <a:solidFill>
                <a:schemeClr val="dk1"/>
              </a:solidFill>
              <a:prstDash val="solid"/>
              <a:round/>
              <a:headEnd type="none" w="sm" len="sm"/>
              <a:tailEnd type="none" w="sm" len="sm"/>
            </a:ln>
          </p:spPr>
        </p:cxnSp>
        <p:sp>
          <p:nvSpPr>
            <p:cNvPr id="554" name="Google Shape;554;p18"/>
            <p:cNvSpPr/>
            <p:nvPr/>
          </p:nvSpPr>
          <p:spPr>
            <a:xfrm>
              <a:off x="4560" y="2256"/>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555" name="Google Shape;555;p18"/>
            <p:cNvSpPr/>
            <p:nvPr/>
          </p:nvSpPr>
          <p:spPr>
            <a:xfrm>
              <a:off x="2784" y="1248"/>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sp>
          <p:nvSpPr>
            <p:cNvPr id="556" name="Google Shape;556;p18"/>
            <p:cNvSpPr/>
            <p:nvPr/>
          </p:nvSpPr>
          <p:spPr>
            <a:xfrm>
              <a:off x="3984" y="16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17</a:t>
              </a:r>
              <a:endParaRPr sz="1400" b="0" i="0" u="none" strike="noStrike" cap="none">
                <a:solidFill>
                  <a:srgbClr val="000000"/>
                </a:solidFill>
                <a:latin typeface="Arial"/>
                <a:ea typeface="Arial"/>
                <a:cs typeface="Arial"/>
                <a:sym typeface="Arial"/>
              </a:endParaRPr>
            </a:p>
          </p:txBody>
        </p:sp>
        <p:sp>
          <p:nvSpPr>
            <p:cNvPr id="557" name="Google Shape;557;p18"/>
            <p:cNvSpPr/>
            <p:nvPr/>
          </p:nvSpPr>
          <p:spPr>
            <a:xfrm>
              <a:off x="1632" y="16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22</a:t>
              </a:r>
              <a:endParaRPr sz="1400" b="0" i="0" u="none" strike="noStrike" cap="none">
                <a:solidFill>
                  <a:srgbClr val="000000"/>
                </a:solidFill>
                <a:latin typeface="Arial"/>
                <a:ea typeface="Arial"/>
                <a:cs typeface="Arial"/>
                <a:sym typeface="Arial"/>
              </a:endParaRPr>
            </a:p>
          </p:txBody>
        </p:sp>
        <p:cxnSp>
          <p:nvCxnSpPr>
            <p:cNvPr id="558" name="Google Shape;558;p18"/>
            <p:cNvCxnSpPr/>
            <p:nvPr/>
          </p:nvCxnSpPr>
          <p:spPr>
            <a:xfrm flipH="1">
              <a:off x="1920" y="1440"/>
              <a:ext cx="912" cy="240"/>
            </a:xfrm>
            <a:prstGeom prst="straightConnector1">
              <a:avLst/>
            </a:prstGeom>
            <a:noFill/>
            <a:ln w="15875" cap="flat" cmpd="sng">
              <a:solidFill>
                <a:schemeClr val="dk1"/>
              </a:solidFill>
              <a:prstDash val="solid"/>
              <a:round/>
              <a:headEnd type="none" w="sm" len="sm"/>
              <a:tailEnd type="none" w="sm" len="sm"/>
            </a:ln>
          </p:spPr>
        </p:cxnSp>
        <p:cxnSp>
          <p:nvCxnSpPr>
            <p:cNvPr id="559" name="Google Shape;559;p18"/>
            <p:cNvCxnSpPr/>
            <p:nvPr/>
          </p:nvCxnSpPr>
          <p:spPr>
            <a:xfrm>
              <a:off x="3120" y="1440"/>
              <a:ext cx="912" cy="240"/>
            </a:xfrm>
            <a:prstGeom prst="straightConnector1">
              <a:avLst/>
            </a:prstGeom>
            <a:noFill/>
            <a:ln w="15875" cap="flat" cmpd="sng">
              <a:solidFill>
                <a:schemeClr val="dk1"/>
              </a:solidFill>
              <a:prstDash val="solid"/>
              <a:round/>
              <a:headEnd type="none" w="sm" len="sm"/>
              <a:tailEnd type="none" w="sm" len="sm"/>
            </a:ln>
          </p:spPr>
        </p:cxnSp>
        <p:cxnSp>
          <p:nvCxnSpPr>
            <p:cNvPr id="560" name="Google Shape;560;p18"/>
            <p:cNvCxnSpPr/>
            <p:nvPr/>
          </p:nvCxnSpPr>
          <p:spPr>
            <a:xfrm flipH="1">
              <a:off x="1248" y="1824"/>
              <a:ext cx="432" cy="432"/>
            </a:xfrm>
            <a:prstGeom prst="straightConnector1">
              <a:avLst/>
            </a:prstGeom>
            <a:noFill/>
            <a:ln w="15875" cap="flat" cmpd="sng">
              <a:solidFill>
                <a:schemeClr val="dk1"/>
              </a:solidFill>
              <a:prstDash val="solid"/>
              <a:round/>
              <a:headEnd type="none" w="sm" len="sm"/>
              <a:tailEnd type="none" w="sm" len="sm"/>
            </a:ln>
          </p:spPr>
        </p:cxnSp>
        <p:cxnSp>
          <p:nvCxnSpPr>
            <p:cNvPr id="561" name="Google Shape;561;p18"/>
            <p:cNvCxnSpPr/>
            <p:nvPr/>
          </p:nvCxnSpPr>
          <p:spPr>
            <a:xfrm>
              <a:off x="1920" y="1824"/>
              <a:ext cx="336" cy="432"/>
            </a:xfrm>
            <a:prstGeom prst="straightConnector1">
              <a:avLst/>
            </a:prstGeom>
            <a:noFill/>
            <a:ln w="15875" cap="flat" cmpd="sng">
              <a:solidFill>
                <a:schemeClr val="dk1"/>
              </a:solidFill>
              <a:prstDash val="solid"/>
              <a:round/>
              <a:headEnd type="none" w="sm" len="sm"/>
              <a:tailEnd type="none" w="sm" len="sm"/>
            </a:ln>
          </p:spPr>
        </p:cxnSp>
        <p:cxnSp>
          <p:nvCxnSpPr>
            <p:cNvPr id="562" name="Google Shape;562;p18"/>
            <p:cNvCxnSpPr/>
            <p:nvPr/>
          </p:nvCxnSpPr>
          <p:spPr>
            <a:xfrm flipH="1">
              <a:off x="3600" y="1824"/>
              <a:ext cx="432" cy="432"/>
            </a:xfrm>
            <a:prstGeom prst="straightConnector1">
              <a:avLst/>
            </a:prstGeom>
            <a:noFill/>
            <a:ln w="15875" cap="flat" cmpd="sng">
              <a:solidFill>
                <a:schemeClr val="dk1"/>
              </a:solidFill>
              <a:prstDash val="solid"/>
              <a:round/>
              <a:headEnd type="none" w="sm" len="sm"/>
              <a:tailEnd type="none" w="sm" len="sm"/>
            </a:ln>
          </p:spPr>
        </p:cxnSp>
        <p:cxnSp>
          <p:nvCxnSpPr>
            <p:cNvPr id="563" name="Google Shape;563;p18"/>
            <p:cNvCxnSpPr/>
            <p:nvPr/>
          </p:nvCxnSpPr>
          <p:spPr>
            <a:xfrm>
              <a:off x="4272" y="1824"/>
              <a:ext cx="384" cy="432"/>
            </a:xfrm>
            <a:prstGeom prst="straightConnector1">
              <a:avLst/>
            </a:prstGeom>
            <a:noFill/>
            <a:ln w="15875" cap="flat" cmpd="sng">
              <a:solidFill>
                <a:schemeClr val="dk1"/>
              </a:solidFill>
              <a:prstDash val="solid"/>
              <a:round/>
              <a:headEnd type="none" w="sm" len="sm"/>
              <a:tailEnd type="none" w="sm" len="sm"/>
            </a:ln>
          </p:spPr>
        </p:cxnSp>
      </p:grpSp>
      <p:pic>
        <p:nvPicPr>
          <p:cNvPr id="564" name="Google Shape;564;p18"/>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6">
                                            <p:txEl>
                                              <p:pRg st="0" end="0"/>
                                            </p:txEl>
                                          </p:spTgt>
                                        </p:tgtEl>
                                        <p:attrNameLst>
                                          <p:attrName>style.visibility</p:attrName>
                                        </p:attrNameLst>
                                      </p:cBhvr>
                                      <p:to>
                                        <p:strVal val="visible"/>
                                      </p:to>
                                    </p:set>
                                    <p:animEffect transition="in" filter="fade">
                                      <p:cBhvr>
                                        <p:cTn id="7" dur="500"/>
                                        <p:tgtEl>
                                          <p:spTgt spid="5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8"/>
                                        </p:tgtEl>
                                        <p:attrNameLst>
                                          <p:attrName>style.visibility</p:attrName>
                                        </p:attrNameLst>
                                      </p:cBhvr>
                                      <p:to>
                                        <p:strVal val="visible"/>
                                      </p:to>
                                    </p:set>
                                    <p:animEffect transition="in" filter="fade">
                                      <p:cBhvr>
                                        <p:cTn id="12" dur="500"/>
                                        <p:tgtEl>
                                          <p:spTgt spid="5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7">
                                            <p:txEl>
                                              <p:pRg st="0" end="0"/>
                                            </p:txEl>
                                          </p:spTgt>
                                        </p:tgtEl>
                                        <p:attrNameLst>
                                          <p:attrName>style.visibility</p:attrName>
                                        </p:attrNameLst>
                                      </p:cBhvr>
                                      <p:to>
                                        <p:strVal val="visible"/>
                                      </p:to>
                                    </p:set>
                                    <p:animEffect transition="in" filter="fade">
                                      <p:cBhvr>
                                        <p:cTn id="17" dur="500"/>
                                        <p:tgtEl>
                                          <p:spTgt spid="53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7">
                                            <p:txEl>
                                              <p:pRg st="1" end="1"/>
                                            </p:txEl>
                                          </p:spTgt>
                                        </p:tgtEl>
                                        <p:attrNameLst>
                                          <p:attrName>style.visibility</p:attrName>
                                        </p:attrNameLst>
                                      </p:cBhvr>
                                      <p:to>
                                        <p:strVal val="visible"/>
                                      </p:to>
                                    </p:set>
                                    <p:animEffect transition="in" filter="fade">
                                      <p:cBhvr>
                                        <p:cTn id="22" dur="500"/>
                                        <p:tgtEl>
                                          <p:spTgt spid="5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17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Red-black Tree</a:t>
            </a:r>
            <a:endParaRPr/>
          </a:p>
        </p:txBody>
      </p:sp>
      <p:sp>
        <p:nvSpPr>
          <p:cNvPr id="3022" name="Google Shape;3022;p173"/>
          <p:cNvSpPr txBox="1">
            <a:spLocks noGrp="1"/>
          </p:cNvSpPr>
          <p:nvPr>
            <p:ph type="body" idx="1"/>
          </p:nvPr>
        </p:nvSpPr>
        <p:spPr>
          <a:xfrm>
            <a:off x="1219200" y="1818968"/>
            <a:ext cx="9067800" cy="4277032"/>
          </a:xfrm>
          <a:prstGeom prst="rect">
            <a:avLst/>
          </a:prstGeom>
          <a:noFill/>
          <a:ln>
            <a:noFill/>
          </a:ln>
        </p:spPr>
        <p:txBody>
          <a:bodyPr spcFirstLastPara="1" wrap="square" lIns="0" tIns="45700" rIns="0" bIns="45700" anchor="t" anchorCtr="0">
            <a:normAutofit lnSpcReduction="10000"/>
          </a:bodyPr>
          <a:lstStyle/>
          <a:p>
            <a:pPr marL="457200" lvl="0" indent="-342900" algn="l" rtl="0">
              <a:lnSpc>
                <a:spcPct val="90000"/>
              </a:lnSpc>
              <a:spcBef>
                <a:spcPts val="1200"/>
              </a:spcBef>
              <a:spcAft>
                <a:spcPts val="0"/>
              </a:spcAft>
              <a:buSzPts val="1800"/>
              <a:buFont typeface="Noto Sans Symbols"/>
              <a:buChar char="⮚"/>
            </a:pPr>
            <a:r>
              <a:rPr lang="en-US" sz="3200"/>
              <a:t>Binary search tree + 1 bit per node: the attribute </a:t>
            </a:r>
            <a:r>
              <a:rPr lang="en-US" sz="3200" i="1">
                <a:solidFill>
                  <a:srgbClr val="CC3300"/>
                </a:solidFill>
              </a:rPr>
              <a:t>color</a:t>
            </a:r>
            <a:r>
              <a:rPr lang="en-US" sz="3200"/>
              <a:t>, which is either </a:t>
            </a:r>
            <a:r>
              <a:rPr lang="en-US" sz="3200" b="1">
                <a:solidFill>
                  <a:srgbClr val="FF0000"/>
                </a:solidFill>
              </a:rPr>
              <a:t>red</a:t>
            </a:r>
            <a:r>
              <a:rPr lang="en-US" sz="3200"/>
              <a:t> or </a:t>
            </a:r>
            <a:r>
              <a:rPr lang="en-US" sz="3200" b="1">
                <a:solidFill>
                  <a:schemeClr val="hlink"/>
                </a:solidFill>
              </a:rPr>
              <a:t>black</a:t>
            </a:r>
            <a:r>
              <a:rPr lang="en-US" sz="3200"/>
              <a:t>.</a:t>
            </a:r>
            <a:endParaRPr/>
          </a:p>
          <a:p>
            <a:pPr marL="457200" lvl="0" indent="-342900" algn="l" rtl="0">
              <a:lnSpc>
                <a:spcPct val="90000"/>
              </a:lnSpc>
              <a:spcBef>
                <a:spcPts val="1200"/>
              </a:spcBef>
              <a:spcAft>
                <a:spcPts val="0"/>
              </a:spcAft>
              <a:buSzPts val="1800"/>
              <a:buFont typeface="Noto Sans Symbols"/>
              <a:buChar char="⮚"/>
            </a:pPr>
            <a:r>
              <a:rPr lang="en-US" sz="3200"/>
              <a:t>All other attributes of BSTs are inherited:</a:t>
            </a:r>
            <a:endParaRPr/>
          </a:p>
          <a:p>
            <a:pPr marL="914400" lvl="1" indent="-342900" algn="l" rtl="0">
              <a:lnSpc>
                <a:spcPct val="90000"/>
              </a:lnSpc>
              <a:spcBef>
                <a:spcPts val="200"/>
              </a:spcBef>
              <a:spcAft>
                <a:spcPts val="0"/>
              </a:spcAft>
              <a:buSzPts val="1800"/>
              <a:buFont typeface="Noto Sans Symbols"/>
              <a:buChar char="⮚"/>
            </a:pPr>
            <a:r>
              <a:rPr lang="en-US" sz="2800" i="1">
                <a:solidFill>
                  <a:srgbClr val="CC3300"/>
                </a:solidFill>
              </a:rPr>
              <a:t>key</a:t>
            </a:r>
            <a:r>
              <a:rPr lang="en-US" sz="2800"/>
              <a:t>, </a:t>
            </a:r>
            <a:r>
              <a:rPr lang="en-US" sz="2800" i="1">
                <a:solidFill>
                  <a:srgbClr val="CC3300"/>
                </a:solidFill>
              </a:rPr>
              <a:t>left</a:t>
            </a:r>
            <a:r>
              <a:rPr lang="en-US" sz="2800"/>
              <a:t>, </a:t>
            </a:r>
            <a:r>
              <a:rPr lang="en-US" sz="2800" i="1">
                <a:solidFill>
                  <a:srgbClr val="CC3300"/>
                </a:solidFill>
              </a:rPr>
              <a:t>right</a:t>
            </a:r>
            <a:r>
              <a:rPr lang="en-US" sz="2800"/>
              <a:t>, and </a:t>
            </a:r>
            <a:r>
              <a:rPr lang="en-US" sz="2800" i="1">
                <a:solidFill>
                  <a:srgbClr val="CC3300"/>
                </a:solidFill>
              </a:rPr>
              <a:t>p</a:t>
            </a:r>
            <a:r>
              <a:rPr lang="en-US" sz="2800"/>
              <a:t>.</a:t>
            </a:r>
            <a:endParaRPr/>
          </a:p>
          <a:p>
            <a:pPr marL="914400" lvl="1" indent="-228600" algn="l" rtl="0">
              <a:lnSpc>
                <a:spcPct val="90000"/>
              </a:lnSpc>
              <a:spcBef>
                <a:spcPts val="200"/>
              </a:spcBef>
              <a:spcAft>
                <a:spcPts val="0"/>
              </a:spcAft>
              <a:buSzPts val="1800"/>
              <a:buFont typeface="Noto Sans Symbols"/>
              <a:buNone/>
            </a:pPr>
            <a:endParaRPr sz="4400"/>
          </a:p>
          <a:p>
            <a:pPr marL="457200" lvl="0" indent="-342900" algn="l" rtl="0">
              <a:lnSpc>
                <a:spcPct val="90000"/>
              </a:lnSpc>
              <a:spcBef>
                <a:spcPts val="1200"/>
              </a:spcBef>
              <a:spcAft>
                <a:spcPts val="0"/>
              </a:spcAft>
              <a:buSzPts val="1800"/>
              <a:buFont typeface="Noto Sans Symbols"/>
              <a:buChar char="⮚"/>
            </a:pPr>
            <a:r>
              <a:rPr lang="en-US" sz="3200"/>
              <a:t>All empty trees (leaves) are colored black.</a:t>
            </a:r>
            <a:endParaRPr/>
          </a:p>
          <a:p>
            <a:pPr marL="914400" lvl="1" indent="-342900" algn="l" rtl="0">
              <a:lnSpc>
                <a:spcPct val="90000"/>
              </a:lnSpc>
              <a:spcBef>
                <a:spcPts val="200"/>
              </a:spcBef>
              <a:spcAft>
                <a:spcPts val="0"/>
              </a:spcAft>
              <a:buSzPts val="1800"/>
              <a:buFont typeface="Noto Sans Symbols"/>
              <a:buChar char="⮚"/>
            </a:pPr>
            <a:r>
              <a:rPr lang="en-US" sz="2800"/>
              <a:t>We use a single sentinel, </a:t>
            </a:r>
            <a:r>
              <a:rPr lang="en-US" sz="2800" i="1">
                <a:solidFill>
                  <a:schemeClr val="hlink"/>
                </a:solidFill>
              </a:rPr>
              <a:t>nil</a:t>
            </a:r>
            <a:r>
              <a:rPr lang="en-US" sz="2800">
                <a:solidFill>
                  <a:schemeClr val="hlink"/>
                </a:solidFill>
              </a:rPr>
              <a:t>, </a:t>
            </a:r>
            <a:r>
              <a:rPr lang="en-US" sz="2800"/>
              <a:t>for all the leaves of red-black tree </a:t>
            </a:r>
            <a:r>
              <a:rPr lang="en-US" sz="2800" i="1"/>
              <a:t>T</a:t>
            </a:r>
            <a:r>
              <a:rPr lang="en-US" sz="2800"/>
              <a:t>, with </a:t>
            </a:r>
            <a:r>
              <a:rPr lang="en-US" sz="2800" i="1">
                <a:solidFill>
                  <a:schemeClr val="hlink"/>
                </a:solidFill>
              </a:rPr>
              <a:t>color</a:t>
            </a:r>
            <a:r>
              <a:rPr lang="en-US" sz="2800">
                <a:solidFill>
                  <a:schemeClr val="hlink"/>
                </a:solidFill>
              </a:rPr>
              <a:t>[</a:t>
            </a:r>
            <a:r>
              <a:rPr lang="en-US" sz="2800" i="1">
                <a:solidFill>
                  <a:schemeClr val="hlink"/>
                </a:solidFill>
              </a:rPr>
              <a:t>nil</a:t>
            </a:r>
            <a:r>
              <a:rPr lang="en-US" sz="2800">
                <a:solidFill>
                  <a:schemeClr val="hlink"/>
                </a:solidFill>
              </a:rPr>
              <a:t>]</a:t>
            </a:r>
            <a:r>
              <a:rPr lang="en-US" sz="2800"/>
              <a:t> = black.</a:t>
            </a:r>
            <a:endParaRPr/>
          </a:p>
          <a:p>
            <a:pPr marL="914400" lvl="1" indent="-342900" algn="l" rtl="0">
              <a:lnSpc>
                <a:spcPct val="90000"/>
              </a:lnSpc>
              <a:spcBef>
                <a:spcPts val="200"/>
              </a:spcBef>
              <a:spcAft>
                <a:spcPts val="0"/>
              </a:spcAft>
              <a:buSzPts val="1800"/>
              <a:buFont typeface="Noto Sans Symbols"/>
              <a:buChar char="⮚"/>
            </a:pPr>
            <a:r>
              <a:rPr lang="en-US" sz="2800"/>
              <a:t>The root’s parent is also </a:t>
            </a:r>
            <a:r>
              <a:rPr lang="en-US" sz="2800" i="1"/>
              <a:t>nil</a:t>
            </a:r>
            <a:r>
              <a:rPr lang="en-US" sz="2800"/>
              <a:t>[</a:t>
            </a:r>
            <a:r>
              <a:rPr lang="en-US" sz="2800" i="1"/>
              <a:t>T </a:t>
            </a:r>
            <a:r>
              <a:rPr lang="en-US" sz="2800"/>
              <a:t>].</a:t>
            </a:r>
            <a:endParaRPr/>
          </a:p>
          <a:p>
            <a:pPr marL="914400" lvl="1" indent="-228600" algn="l" rtl="0">
              <a:lnSpc>
                <a:spcPct val="90000"/>
              </a:lnSpc>
              <a:spcBef>
                <a:spcPts val="200"/>
              </a:spcBef>
              <a:spcAft>
                <a:spcPts val="0"/>
              </a:spcAft>
              <a:buSzPts val="1800"/>
              <a:buFont typeface="Noto Sans Symbols"/>
              <a:buNone/>
            </a:pPr>
            <a:endParaRPr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026"/>
        <p:cNvGrpSpPr/>
        <p:nvPr/>
      </p:nvGrpSpPr>
      <p:grpSpPr>
        <a:xfrm>
          <a:off x="0" y="0"/>
          <a:ext cx="0" cy="0"/>
          <a:chOff x="0" y="0"/>
          <a:chExt cx="0" cy="0"/>
        </a:xfrm>
      </p:grpSpPr>
      <p:sp>
        <p:nvSpPr>
          <p:cNvPr id="3027" name="Google Shape;3027;p174"/>
          <p:cNvSpPr txBox="1">
            <a:spLocks noGrp="1"/>
          </p:cNvSpPr>
          <p:nvPr>
            <p:ph type="body" idx="1"/>
          </p:nvPr>
        </p:nvSpPr>
        <p:spPr>
          <a:xfrm>
            <a:off x="1199535" y="1868129"/>
            <a:ext cx="10012948" cy="4258035"/>
          </a:xfrm>
          <a:prstGeom prst="rect">
            <a:avLst/>
          </a:prstGeom>
          <a:noFill/>
          <a:ln>
            <a:noFill/>
          </a:ln>
        </p:spPr>
        <p:txBody>
          <a:bodyPr spcFirstLastPara="1" wrap="square" lIns="0" tIns="45700" rIns="0" bIns="45700" anchor="t" anchorCtr="0">
            <a:normAutofit lnSpcReduction="10000"/>
          </a:bodyPr>
          <a:lstStyle/>
          <a:p>
            <a:pPr marL="457200" lvl="0" indent="-342900" algn="l" rtl="0">
              <a:lnSpc>
                <a:spcPct val="90000"/>
              </a:lnSpc>
              <a:spcBef>
                <a:spcPts val="1200"/>
              </a:spcBef>
              <a:spcAft>
                <a:spcPts val="0"/>
              </a:spcAft>
              <a:buSzPts val="1800"/>
              <a:buFont typeface="Noto Sans Symbols"/>
              <a:buChar char="⮚"/>
            </a:pPr>
            <a:r>
              <a:rPr lang="en-US" sz="3100">
                <a:latin typeface="Times New Roman"/>
                <a:ea typeface="Times New Roman"/>
                <a:cs typeface="Times New Roman"/>
                <a:sym typeface="Times New Roman"/>
              </a:rPr>
              <a:t>Most of the BST operations (e.g., search, max, min, insert, delete.. etc) take O(h) time where h is the height of the BST. </a:t>
            </a:r>
            <a:endParaRPr/>
          </a:p>
          <a:p>
            <a:pPr marL="457200" lvl="0" indent="-342900" algn="l" rtl="0">
              <a:lnSpc>
                <a:spcPct val="90000"/>
              </a:lnSpc>
              <a:spcBef>
                <a:spcPts val="1200"/>
              </a:spcBef>
              <a:spcAft>
                <a:spcPts val="0"/>
              </a:spcAft>
              <a:buSzPts val="1800"/>
              <a:buFont typeface="Noto Sans Symbols"/>
              <a:buChar char="⮚"/>
            </a:pPr>
            <a:r>
              <a:rPr lang="en-US" sz="3100">
                <a:latin typeface="Times New Roman"/>
                <a:ea typeface="Times New Roman"/>
                <a:cs typeface="Times New Roman"/>
                <a:sym typeface="Times New Roman"/>
              </a:rPr>
              <a:t>The cost of these operations may become O(n) for a skewed Binary tree. </a:t>
            </a:r>
            <a:endParaRPr/>
          </a:p>
          <a:p>
            <a:pPr marL="457200" lvl="0" indent="-342900" algn="l" rtl="0">
              <a:lnSpc>
                <a:spcPct val="90000"/>
              </a:lnSpc>
              <a:spcBef>
                <a:spcPts val="1200"/>
              </a:spcBef>
              <a:spcAft>
                <a:spcPts val="0"/>
              </a:spcAft>
              <a:buSzPts val="1800"/>
              <a:buFont typeface="Noto Sans Symbols"/>
              <a:buChar char="⮚"/>
            </a:pPr>
            <a:r>
              <a:rPr lang="en-US" sz="3100">
                <a:latin typeface="Times New Roman"/>
                <a:ea typeface="Times New Roman"/>
                <a:cs typeface="Times New Roman"/>
                <a:sym typeface="Times New Roman"/>
              </a:rPr>
              <a:t>If we make sure that height of the tree remains O(logn) after every insertion and deletion, then we can guarantee an upper bound of O(logn) for all these operations.</a:t>
            </a:r>
            <a:endParaRPr/>
          </a:p>
          <a:p>
            <a:pPr marL="457200" lvl="0" indent="-342900" algn="l" rtl="0">
              <a:lnSpc>
                <a:spcPct val="90000"/>
              </a:lnSpc>
              <a:spcBef>
                <a:spcPts val="1200"/>
              </a:spcBef>
              <a:spcAft>
                <a:spcPts val="0"/>
              </a:spcAft>
              <a:buSzPts val="1800"/>
              <a:buFont typeface="Noto Sans Symbols"/>
              <a:buChar char="⮚"/>
            </a:pPr>
            <a:r>
              <a:rPr lang="en-US" sz="3100">
                <a:latin typeface="Times New Roman"/>
                <a:ea typeface="Times New Roman"/>
                <a:cs typeface="Times New Roman"/>
                <a:sym typeface="Times New Roman"/>
              </a:rPr>
              <a:t>The height of a Red Black tree is always O(logn) where n is the number of nodes in the tree.</a:t>
            </a:r>
            <a:endParaRPr/>
          </a:p>
        </p:txBody>
      </p:sp>
      <p:sp>
        <p:nvSpPr>
          <p:cNvPr id="3028" name="Google Shape;3028;p17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Why Red-Black Trees?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sp>
        <p:nvSpPr>
          <p:cNvPr id="3033" name="Google Shape;3033;p17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latin typeface="Times New Roman"/>
                <a:ea typeface="Times New Roman"/>
                <a:cs typeface="Times New Roman"/>
                <a:sym typeface="Times New Roman"/>
              </a:rPr>
              <a:t>Comparison with</a:t>
            </a:r>
            <a:r>
              <a:rPr lang="en-US" u="sng">
                <a:solidFill>
                  <a:schemeClr val="hlink"/>
                </a:solidFill>
                <a:latin typeface="Times New Roman"/>
                <a:ea typeface="Times New Roman"/>
                <a:cs typeface="Times New Roman"/>
                <a:sym typeface="Times New Roman"/>
                <a:hlinkClick r:id="rId3"/>
              </a:rPr>
              <a:t> AVL Tree</a:t>
            </a:r>
            <a:endParaRPr/>
          </a:p>
        </p:txBody>
      </p:sp>
      <p:sp>
        <p:nvSpPr>
          <p:cNvPr id="3034" name="Google Shape;3034;p175"/>
          <p:cNvSpPr txBox="1">
            <a:spLocks noGrp="1"/>
          </p:cNvSpPr>
          <p:nvPr>
            <p:ph type="body" idx="1"/>
          </p:nvPr>
        </p:nvSpPr>
        <p:spPr>
          <a:xfrm>
            <a:off x="1170039" y="1809135"/>
            <a:ext cx="9985641" cy="4317029"/>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800">
                <a:latin typeface="Times New Roman"/>
                <a:ea typeface="Times New Roman"/>
                <a:cs typeface="Times New Roman"/>
                <a:sym typeface="Times New Roman"/>
              </a:rPr>
              <a:t>The AVL trees are more balanced compared to Red Black Trees, but they may cause more rotations during insertion and deletion. </a:t>
            </a:r>
            <a:endParaRPr/>
          </a:p>
          <a:p>
            <a:pPr marL="457200" lvl="0" indent="-342900" algn="l" rtl="0">
              <a:lnSpc>
                <a:spcPct val="90000"/>
              </a:lnSpc>
              <a:spcBef>
                <a:spcPts val="1200"/>
              </a:spcBef>
              <a:spcAft>
                <a:spcPts val="0"/>
              </a:spcAft>
              <a:buSzPts val="1800"/>
              <a:buFont typeface="Noto Sans Symbols"/>
              <a:buChar char="⮚"/>
            </a:pPr>
            <a:r>
              <a:rPr lang="en-US" sz="2800">
                <a:latin typeface="Times New Roman"/>
                <a:ea typeface="Times New Roman"/>
                <a:cs typeface="Times New Roman"/>
                <a:sym typeface="Times New Roman"/>
              </a:rPr>
              <a:t>So if your application involves many frequent insertions and deletions, then Red Black trees should be preferred. </a:t>
            </a:r>
            <a:endParaRPr/>
          </a:p>
          <a:p>
            <a:pPr marL="457200" lvl="0" indent="-342900" algn="l" rtl="0">
              <a:lnSpc>
                <a:spcPct val="90000"/>
              </a:lnSpc>
              <a:spcBef>
                <a:spcPts val="1200"/>
              </a:spcBef>
              <a:spcAft>
                <a:spcPts val="0"/>
              </a:spcAft>
              <a:buSzPts val="1800"/>
              <a:buFont typeface="Noto Sans Symbols"/>
              <a:buChar char="⮚"/>
            </a:pPr>
            <a:r>
              <a:rPr lang="en-US" sz="2800">
                <a:latin typeface="Times New Roman"/>
                <a:ea typeface="Times New Roman"/>
                <a:cs typeface="Times New Roman"/>
                <a:sym typeface="Times New Roman"/>
              </a:rPr>
              <a:t>And if the insertions and deletions are less frequent and search is more frequent operation, then AVL tree should be preferred over Red Black Tree.</a:t>
            </a:r>
            <a:endParaRPr/>
          </a:p>
          <a:p>
            <a:pPr marL="457200" lvl="0" indent="-228600" algn="l" rtl="0">
              <a:lnSpc>
                <a:spcPct val="90000"/>
              </a:lnSpc>
              <a:spcBef>
                <a:spcPts val="1200"/>
              </a:spcBef>
              <a:spcAft>
                <a:spcPts val="0"/>
              </a:spcAft>
              <a:buSzPts val="1800"/>
              <a:buFont typeface="Noto Sans Symbols"/>
              <a:buNone/>
            </a:pPr>
            <a:endParaRPr sz="28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sp>
        <p:nvSpPr>
          <p:cNvPr id="3039" name="Google Shape;3039;p17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Red-black Properties</a:t>
            </a:r>
            <a:endParaRPr/>
          </a:p>
        </p:txBody>
      </p:sp>
      <p:sp>
        <p:nvSpPr>
          <p:cNvPr id="3040" name="Google Shape;3040;p17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609600" lvl="0" indent="-609600" algn="l" rtl="0">
              <a:lnSpc>
                <a:spcPct val="90000"/>
              </a:lnSpc>
              <a:spcBef>
                <a:spcPts val="0"/>
              </a:spcBef>
              <a:spcAft>
                <a:spcPts val="0"/>
              </a:spcAft>
              <a:buSzPts val="3200"/>
              <a:buFont typeface="Noto Sans Symbols"/>
              <a:buAutoNum type="arabicPeriod"/>
            </a:pPr>
            <a:r>
              <a:rPr lang="en-US" sz="3200"/>
              <a:t>Every node is either </a:t>
            </a:r>
            <a:r>
              <a:rPr lang="en-US" sz="3200">
                <a:solidFill>
                  <a:srgbClr val="FF0000"/>
                </a:solidFill>
              </a:rPr>
              <a:t>red</a:t>
            </a:r>
            <a:r>
              <a:rPr lang="en-US" sz="3200"/>
              <a:t> or </a:t>
            </a:r>
            <a:r>
              <a:rPr lang="en-US" sz="3200">
                <a:solidFill>
                  <a:schemeClr val="hlink"/>
                </a:solidFill>
              </a:rPr>
              <a:t>black</a:t>
            </a:r>
            <a:r>
              <a:rPr lang="en-US" sz="3200"/>
              <a:t>.</a:t>
            </a:r>
            <a:endParaRPr/>
          </a:p>
          <a:p>
            <a:pPr marL="609600" lvl="0" indent="-609600" algn="l" rtl="0">
              <a:lnSpc>
                <a:spcPct val="90000"/>
              </a:lnSpc>
              <a:spcBef>
                <a:spcPts val="0"/>
              </a:spcBef>
              <a:spcAft>
                <a:spcPts val="0"/>
              </a:spcAft>
              <a:buSzPts val="3200"/>
              <a:buFont typeface="Noto Sans Symbols"/>
              <a:buAutoNum type="arabicPeriod"/>
            </a:pPr>
            <a:r>
              <a:rPr lang="en-US" sz="3200"/>
              <a:t>The </a:t>
            </a:r>
            <a:r>
              <a:rPr lang="en-US" sz="3200">
                <a:solidFill>
                  <a:schemeClr val="hlink"/>
                </a:solidFill>
              </a:rPr>
              <a:t>root is black</a:t>
            </a:r>
            <a:r>
              <a:rPr lang="en-US" sz="3200"/>
              <a:t>.</a:t>
            </a:r>
            <a:endParaRPr/>
          </a:p>
          <a:p>
            <a:pPr marL="609600" lvl="0" indent="-609600" algn="l" rtl="0">
              <a:lnSpc>
                <a:spcPct val="90000"/>
              </a:lnSpc>
              <a:spcBef>
                <a:spcPts val="0"/>
              </a:spcBef>
              <a:spcAft>
                <a:spcPts val="0"/>
              </a:spcAft>
              <a:buSzPts val="3200"/>
              <a:buFont typeface="Noto Sans Symbols"/>
              <a:buAutoNum type="arabicPeriod"/>
            </a:pPr>
            <a:r>
              <a:rPr lang="en-US" sz="3200"/>
              <a:t>Every </a:t>
            </a:r>
            <a:r>
              <a:rPr lang="en-US" sz="3200">
                <a:solidFill>
                  <a:schemeClr val="hlink"/>
                </a:solidFill>
              </a:rPr>
              <a:t>leaf (</a:t>
            </a:r>
            <a:r>
              <a:rPr lang="en-US" sz="3200" i="1">
                <a:solidFill>
                  <a:schemeClr val="hlink"/>
                </a:solidFill>
              </a:rPr>
              <a:t>nil</a:t>
            </a:r>
            <a:r>
              <a:rPr lang="en-US" sz="3200">
                <a:solidFill>
                  <a:schemeClr val="hlink"/>
                </a:solidFill>
              </a:rPr>
              <a:t>) is black</a:t>
            </a:r>
            <a:r>
              <a:rPr lang="en-US" sz="3200"/>
              <a:t>.</a:t>
            </a:r>
            <a:endParaRPr/>
          </a:p>
          <a:p>
            <a:pPr marL="609600" lvl="0" indent="-609600" algn="l" rtl="0">
              <a:lnSpc>
                <a:spcPct val="90000"/>
              </a:lnSpc>
              <a:spcBef>
                <a:spcPts val="0"/>
              </a:spcBef>
              <a:spcAft>
                <a:spcPts val="0"/>
              </a:spcAft>
              <a:buSzPts val="3200"/>
              <a:buFont typeface="Noto Sans Symbols"/>
              <a:buAutoNum type="arabicPeriod"/>
            </a:pPr>
            <a:r>
              <a:rPr lang="en-US" sz="3200"/>
              <a:t>If a node is </a:t>
            </a:r>
            <a:r>
              <a:rPr lang="en-US" sz="3200">
                <a:solidFill>
                  <a:srgbClr val="CC3300"/>
                </a:solidFill>
              </a:rPr>
              <a:t>red</a:t>
            </a:r>
            <a:r>
              <a:rPr lang="en-US" sz="3200"/>
              <a:t>, then both its children are </a:t>
            </a:r>
            <a:r>
              <a:rPr lang="en-US" sz="3200">
                <a:solidFill>
                  <a:schemeClr val="hlink"/>
                </a:solidFill>
              </a:rPr>
              <a:t>black</a:t>
            </a:r>
            <a:r>
              <a:rPr lang="en-US" sz="3200"/>
              <a:t>.</a:t>
            </a:r>
            <a:endParaRPr/>
          </a:p>
          <a:p>
            <a:pPr marL="609600" lvl="0" indent="-609600" algn="l" rtl="0">
              <a:lnSpc>
                <a:spcPct val="90000"/>
              </a:lnSpc>
              <a:spcBef>
                <a:spcPts val="0"/>
              </a:spcBef>
              <a:spcAft>
                <a:spcPts val="0"/>
              </a:spcAft>
              <a:buSzPts val="3200"/>
              <a:buFont typeface="Noto Sans Symbols"/>
              <a:buAutoNum type="arabicPeriod"/>
            </a:pPr>
            <a:r>
              <a:rPr lang="en-US" sz="3200"/>
              <a:t>For each node, all paths from the node to descendant leaves contain the same number of </a:t>
            </a:r>
            <a:r>
              <a:rPr lang="en-US" sz="3200">
                <a:solidFill>
                  <a:schemeClr val="hlink"/>
                </a:solidFill>
              </a:rPr>
              <a:t>black</a:t>
            </a:r>
            <a:r>
              <a:rPr lang="en-US" sz="3200"/>
              <a:t> nodes.</a:t>
            </a:r>
            <a:endParaRPr/>
          </a:p>
          <a:p>
            <a:pPr marL="609600" lvl="0" indent="-495300" algn="l" rtl="0">
              <a:lnSpc>
                <a:spcPct val="90000"/>
              </a:lnSpc>
              <a:spcBef>
                <a:spcPts val="0"/>
              </a:spcBef>
              <a:spcAft>
                <a:spcPts val="0"/>
              </a:spcAft>
              <a:buSzPts val="1800"/>
              <a:buFont typeface="Noto Sans Symbols"/>
              <a:buNone/>
            </a:pPr>
            <a:endParaRPr sz="32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045"/>
        <p:cNvGrpSpPr/>
        <p:nvPr/>
      </p:nvGrpSpPr>
      <p:grpSpPr>
        <a:xfrm>
          <a:off x="0" y="0"/>
          <a:ext cx="0" cy="0"/>
          <a:chOff x="0" y="0"/>
          <a:chExt cx="0" cy="0"/>
        </a:xfrm>
      </p:grpSpPr>
      <p:sp>
        <p:nvSpPr>
          <p:cNvPr id="3046" name="Google Shape;3046;p177"/>
          <p:cNvSpPr txBox="1">
            <a:spLocks noGrp="1"/>
          </p:cNvSpPr>
          <p:nvPr>
            <p:ph type="title"/>
          </p:nvPr>
        </p:nvSpPr>
        <p:spPr>
          <a:xfrm>
            <a:off x="1097280" y="315010"/>
            <a:ext cx="10058400" cy="940569"/>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Black-Height of a Node</a:t>
            </a:r>
            <a:endParaRPr sz="2800"/>
          </a:p>
        </p:txBody>
      </p:sp>
      <p:sp>
        <p:nvSpPr>
          <p:cNvPr id="3047" name="Google Shape;3047;p177"/>
          <p:cNvSpPr txBox="1">
            <a:spLocks noGrp="1"/>
          </p:cNvSpPr>
          <p:nvPr>
            <p:ph type="body" idx="1"/>
          </p:nvPr>
        </p:nvSpPr>
        <p:spPr>
          <a:xfrm>
            <a:off x="1179871" y="4492626"/>
            <a:ext cx="9975809" cy="1721097"/>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400" b="1"/>
              <a:t>Height of a node:</a:t>
            </a:r>
            <a:r>
              <a:rPr lang="en-US" sz="2400"/>
              <a:t> </a:t>
            </a:r>
            <a:r>
              <a:rPr lang="en-US" sz="2800"/>
              <a:t>the number of edges in the </a:t>
            </a:r>
            <a:r>
              <a:rPr lang="en-US" sz="2800" b="1"/>
              <a:t>longest </a:t>
            </a:r>
            <a:r>
              <a:rPr lang="en-US" sz="2800"/>
              <a:t>path to a leaf</a:t>
            </a:r>
            <a:endParaRPr/>
          </a:p>
          <a:p>
            <a:pPr marL="457200" lvl="0" indent="-342900" algn="l" rtl="0">
              <a:lnSpc>
                <a:spcPct val="90000"/>
              </a:lnSpc>
              <a:spcBef>
                <a:spcPts val="1200"/>
              </a:spcBef>
              <a:spcAft>
                <a:spcPts val="0"/>
              </a:spcAft>
              <a:buSzPts val="1800"/>
              <a:buFont typeface="Noto Sans Symbols"/>
              <a:buChar char="⮚"/>
            </a:pPr>
            <a:r>
              <a:rPr lang="en-US" sz="2400" b="1"/>
              <a:t>Black-height </a:t>
            </a:r>
            <a:r>
              <a:rPr lang="en-US" sz="2400"/>
              <a:t>of a node </a:t>
            </a:r>
            <a:r>
              <a:rPr lang="en-US" sz="2400">
                <a:latin typeface="Comic Sans MS"/>
                <a:ea typeface="Comic Sans MS"/>
                <a:cs typeface="Comic Sans MS"/>
                <a:sym typeface="Comic Sans MS"/>
              </a:rPr>
              <a:t>x: </a:t>
            </a:r>
            <a:r>
              <a:rPr lang="en-US" sz="2800">
                <a:latin typeface="Calibri"/>
                <a:ea typeface="Calibri"/>
                <a:cs typeface="Calibri"/>
                <a:sym typeface="Calibri"/>
              </a:rPr>
              <a:t>bh(x)</a:t>
            </a:r>
            <a:r>
              <a:rPr lang="en-US" sz="2800"/>
              <a:t> is the number of black nodes (including NIL) on the path from </a:t>
            </a:r>
            <a:r>
              <a:rPr lang="en-US" sz="2800">
                <a:latin typeface="Comic Sans MS"/>
                <a:ea typeface="Comic Sans MS"/>
                <a:cs typeface="Comic Sans MS"/>
                <a:sym typeface="Comic Sans MS"/>
              </a:rPr>
              <a:t>x</a:t>
            </a:r>
            <a:r>
              <a:rPr lang="en-US" sz="2800"/>
              <a:t> to a leaf, </a:t>
            </a:r>
            <a:r>
              <a:rPr lang="en-US" sz="2800" u="sng"/>
              <a:t>not counting </a:t>
            </a:r>
            <a:r>
              <a:rPr lang="en-US" sz="2800" u="sng">
                <a:latin typeface="Comic Sans MS"/>
                <a:ea typeface="Comic Sans MS"/>
                <a:cs typeface="Comic Sans MS"/>
                <a:sym typeface="Comic Sans MS"/>
              </a:rPr>
              <a:t>x</a:t>
            </a:r>
            <a:endParaRPr sz="2800" u="sng"/>
          </a:p>
        </p:txBody>
      </p:sp>
      <p:grpSp>
        <p:nvGrpSpPr>
          <p:cNvPr id="3048" name="Google Shape;3048;p177"/>
          <p:cNvGrpSpPr/>
          <p:nvPr/>
        </p:nvGrpSpPr>
        <p:grpSpPr>
          <a:xfrm>
            <a:off x="2973389" y="1230313"/>
            <a:ext cx="6402387" cy="3217862"/>
            <a:chOff x="913" y="775"/>
            <a:chExt cx="4033" cy="2027"/>
          </a:xfrm>
        </p:grpSpPr>
        <p:grpSp>
          <p:nvGrpSpPr>
            <p:cNvPr id="3049" name="Google Shape;3049;p177"/>
            <p:cNvGrpSpPr/>
            <p:nvPr/>
          </p:nvGrpSpPr>
          <p:grpSpPr>
            <a:xfrm>
              <a:off x="1194" y="903"/>
              <a:ext cx="3494" cy="1899"/>
              <a:chOff x="2190" y="868"/>
              <a:chExt cx="3494" cy="1899"/>
            </a:xfrm>
          </p:grpSpPr>
          <p:sp>
            <p:nvSpPr>
              <p:cNvPr id="3050" name="Google Shape;3050;p177"/>
              <p:cNvSpPr/>
              <p:nvPr/>
            </p:nvSpPr>
            <p:spPr>
              <a:xfrm>
                <a:off x="3101" y="868"/>
                <a:ext cx="293" cy="28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26</a:t>
                </a:r>
                <a:endParaRPr/>
              </a:p>
            </p:txBody>
          </p:sp>
          <p:sp>
            <p:nvSpPr>
              <p:cNvPr id="3051" name="Google Shape;3051;p177"/>
              <p:cNvSpPr/>
              <p:nvPr/>
            </p:nvSpPr>
            <p:spPr>
              <a:xfrm>
                <a:off x="2388" y="1296"/>
                <a:ext cx="293" cy="28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17</a:t>
                </a:r>
                <a:endParaRPr/>
              </a:p>
            </p:txBody>
          </p:sp>
          <p:sp>
            <p:nvSpPr>
              <p:cNvPr id="3052" name="Google Shape;3052;p177"/>
              <p:cNvSpPr/>
              <p:nvPr/>
            </p:nvSpPr>
            <p:spPr>
              <a:xfrm>
                <a:off x="3813" y="1296"/>
                <a:ext cx="293" cy="28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41</a:t>
                </a:r>
                <a:endParaRPr/>
              </a:p>
            </p:txBody>
          </p:sp>
          <p:sp>
            <p:nvSpPr>
              <p:cNvPr id="3053" name="Google Shape;3053;p177"/>
              <p:cNvSpPr/>
              <p:nvPr/>
            </p:nvSpPr>
            <p:spPr>
              <a:xfrm>
                <a:off x="3101" y="1740"/>
                <a:ext cx="293" cy="28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30</a:t>
                </a:r>
                <a:endParaRPr/>
              </a:p>
            </p:txBody>
          </p:sp>
          <p:sp>
            <p:nvSpPr>
              <p:cNvPr id="3054" name="Google Shape;3054;p177"/>
              <p:cNvSpPr/>
              <p:nvPr/>
            </p:nvSpPr>
            <p:spPr>
              <a:xfrm>
                <a:off x="4518" y="1740"/>
                <a:ext cx="293" cy="28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47</a:t>
                </a:r>
                <a:endParaRPr/>
              </a:p>
            </p:txBody>
          </p:sp>
          <p:sp>
            <p:nvSpPr>
              <p:cNvPr id="3055" name="Google Shape;3055;p177"/>
              <p:cNvSpPr/>
              <p:nvPr/>
            </p:nvSpPr>
            <p:spPr>
              <a:xfrm>
                <a:off x="3740" y="2168"/>
                <a:ext cx="293" cy="28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38</a:t>
                </a:r>
                <a:endParaRPr/>
              </a:p>
            </p:txBody>
          </p:sp>
          <p:sp>
            <p:nvSpPr>
              <p:cNvPr id="3056" name="Google Shape;3056;p177"/>
              <p:cNvSpPr/>
              <p:nvPr/>
            </p:nvSpPr>
            <p:spPr>
              <a:xfrm>
                <a:off x="5157" y="2168"/>
                <a:ext cx="293" cy="28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50</a:t>
                </a:r>
                <a:endParaRPr/>
              </a:p>
            </p:txBody>
          </p:sp>
          <p:cxnSp>
            <p:nvCxnSpPr>
              <p:cNvPr id="3057" name="Google Shape;3057;p177"/>
              <p:cNvCxnSpPr/>
              <p:nvPr/>
            </p:nvCxnSpPr>
            <p:spPr>
              <a:xfrm rot="3600000">
                <a:off x="2886" y="956"/>
                <a:ext cx="5" cy="518"/>
              </a:xfrm>
              <a:prstGeom prst="straightConnector1">
                <a:avLst/>
              </a:prstGeom>
              <a:noFill/>
              <a:ln w="9525" cap="flat" cmpd="sng">
                <a:solidFill>
                  <a:schemeClr val="dk1"/>
                </a:solidFill>
                <a:prstDash val="solid"/>
                <a:round/>
                <a:headEnd type="none" w="med" len="med"/>
                <a:tailEnd type="none" w="med" len="med"/>
              </a:ln>
            </p:spPr>
          </p:cxnSp>
          <p:cxnSp>
            <p:nvCxnSpPr>
              <p:cNvPr id="3058" name="Google Shape;3058;p177"/>
              <p:cNvCxnSpPr/>
              <p:nvPr/>
            </p:nvCxnSpPr>
            <p:spPr>
              <a:xfrm rot="-3600000" flipH="1">
                <a:off x="3600" y="956"/>
                <a:ext cx="5" cy="518"/>
              </a:xfrm>
              <a:prstGeom prst="straightConnector1">
                <a:avLst/>
              </a:prstGeom>
              <a:noFill/>
              <a:ln w="9525" cap="flat" cmpd="sng">
                <a:solidFill>
                  <a:schemeClr val="dk1"/>
                </a:solidFill>
                <a:prstDash val="solid"/>
                <a:round/>
                <a:headEnd type="none" w="med" len="med"/>
                <a:tailEnd type="none" w="med" len="med"/>
              </a:ln>
            </p:spPr>
          </p:cxnSp>
          <p:cxnSp>
            <p:nvCxnSpPr>
              <p:cNvPr id="3059" name="Google Shape;3059;p177"/>
              <p:cNvCxnSpPr/>
              <p:nvPr/>
            </p:nvCxnSpPr>
            <p:spPr>
              <a:xfrm rot="3600000">
                <a:off x="3608" y="1406"/>
                <a:ext cx="5" cy="518"/>
              </a:xfrm>
              <a:prstGeom prst="straightConnector1">
                <a:avLst/>
              </a:prstGeom>
              <a:noFill/>
              <a:ln w="9525" cap="flat" cmpd="sng">
                <a:solidFill>
                  <a:schemeClr val="dk1"/>
                </a:solidFill>
                <a:prstDash val="solid"/>
                <a:round/>
                <a:headEnd type="none" w="med" len="med"/>
                <a:tailEnd type="none" w="med" len="med"/>
              </a:ln>
            </p:spPr>
          </p:cxnSp>
          <p:cxnSp>
            <p:nvCxnSpPr>
              <p:cNvPr id="3060" name="Google Shape;3060;p177"/>
              <p:cNvCxnSpPr/>
              <p:nvPr/>
            </p:nvCxnSpPr>
            <p:spPr>
              <a:xfrm rot="-3600000" flipH="1">
                <a:off x="4306" y="1406"/>
                <a:ext cx="5" cy="518"/>
              </a:xfrm>
              <a:prstGeom prst="straightConnector1">
                <a:avLst/>
              </a:prstGeom>
              <a:noFill/>
              <a:ln w="9525" cap="flat" cmpd="sng">
                <a:solidFill>
                  <a:schemeClr val="dk1"/>
                </a:solidFill>
                <a:prstDash val="solid"/>
                <a:round/>
                <a:headEnd type="none" w="med" len="med"/>
                <a:tailEnd type="none" w="med" len="med"/>
              </a:ln>
            </p:spPr>
          </p:cxnSp>
          <p:cxnSp>
            <p:nvCxnSpPr>
              <p:cNvPr id="3061" name="Google Shape;3061;p177"/>
              <p:cNvCxnSpPr/>
              <p:nvPr/>
            </p:nvCxnSpPr>
            <p:spPr>
              <a:xfrm rot="-3600000" flipH="1">
                <a:off x="3574" y="1851"/>
                <a:ext cx="5" cy="461"/>
              </a:xfrm>
              <a:prstGeom prst="straightConnector1">
                <a:avLst/>
              </a:prstGeom>
              <a:noFill/>
              <a:ln w="9525" cap="flat" cmpd="sng">
                <a:solidFill>
                  <a:schemeClr val="dk1"/>
                </a:solidFill>
                <a:prstDash val="solid"/>
                <a:round/>
                <a:headEnd type="none" w="med" len="med"/>
                <a:tailEnd type="none" w="med" len="med"/>
              </a:ln>
            </p:spPr>
          </p:cxnSp>
          <p:cxnSp>
            <p:nvCxnSpPr>
              <p:cNvPr id="3062" name="Google Shape;3062;p177"/>
              <p:cNvCxnSpPr/>
              <p:nvPr/>
            </p:nvCxnSpPr>
            <p:spPr>
              <a:xfrm rot="-3600000" flipH="1">
                <a:off x="4998" y="1851"/>
                <a:ext cx="5" cy="461"/>
              </a:xfrm>
              <a:prstGeom prst="straightConnector1">
                <a:avLst/>
              </a:prstGeom>
              <a:noFill/>
              <a:ln w="9525" cap="flat" cmpd="sng">
                <a:solidFill>
                  <a:schemeClr val="dk1"/>
                </a:solidFill>
                <a:prstDash val="solid"/>
                <a:round/>
                <a:headEnd type="none" w="med" len="med"/>
                <a:tailEnd type="none" w="med" len="med"/>
              </a:ln>
            </p:spPr>
          </p:cxnSp>
          <p:sp>
            <p:nvSpPr>
              <p:cNvPr id="3063" name="Google Shape;3063;p177"/>
              <p:cNvSpPr/>
              <p:nvPr/>
            </p:nvSpPr>
            <p:spPr>
              <a:xfrm>
                <a:off x="2190" y="1711"/>
                <a:ext cx="320" cy="161"/>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NIL</a:t>
                </a:r>
                <a:endParaRPr/>
              </a:p>
            </p:txBody>
          </p:sp>
          <p:sp>
            <p:nvSpPr>
              <p:cNvPr id="3064" name="Google Shape;3064;p177"/>
              <p:cNvSpPr/>
              <p:nvPr/>
            </p:nvSpPr>
            <p:spPr>
              <a:xfrm>
                <a:off x="2568" y="1711"/>
                <a:ext cx="320" cy="161"/>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NIL</a:t>
                </a:r>
                <a:endParaRPr/>
              </a:p>
            </p:txBody>
          </p:sp>
          <p:sp>
            <p:nvSpPr>
              <p:cNvPr id="3065" name="Google Shape;3065;p177"/>
              <p:cNvSpPr/>
              <p:nvPr/>
            </p:nvSpPr>
            <p:spPr>
              <a:xfrm>
                <a:off x="2562" y="2265"/>
                <a:ext cx="320" cy="161"/>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NIL</a:t>
                </a:r>
                <a:endParaRPr/>
              </a:p>
            </p:txBody>
          </p:sp>
          <p:sp>
            <p:nvSpPr>
              <p:cNvPr id="3066" name="Google Shape;3066;p177"/>
              <p:cNvSpPr/>
              <p:nvPr/>
            </p:nvSpPr>
            <p:spPr>
              <a:xfrm>
                <a:off x="3553" y="2606"/>
                <a:ext cx="320" cy="161"/>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NIL</a:t>
                </a:r>
                <a:endParaRPr/>
              </a:p>
            </p:txBody>
          </p:sp>
          <p:sp>
            <p:nvSpPr>
              <p:cNvPr id="3067" name="Google Shape;3067;p177"/>
              <p:cNvSpPr/>
              <p:nvPr/>
            </p:nvSpPr>
            <p:spPr>
              <a:xfrm>
                <a:off x="3931" y="2606"/>
                <a:ext cx="320" cy="161"/>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NIL</a:t>
                </a:r>
                <a:endParaRPr/>
              </a:p>
            </p:txBody>
          </p:sp>
          <p:sp>
            <p:nvSpPr>
              <p:cNvPr id="3068" name="Google Shape;3068;p177"/>
              <p:cNvSpPr/>
              <p:nvPr/>
            </p:nvSpPr>
            <p:spPr>
              <a:xfrm>
                <a:off x="4986" y="2600"/>
                <a:ext cx="320" cy="161"/>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NIL</a:t>
                </a:r>
                <a:endParaRPr/>
              </a:p>
            </p:txBody>
          </p:sp>
          <p:sp>
            <p:nvSpPr>
              <p:cNvPr id="3069" name="Google Shape;3069;p177"/>
              <p:cNvSpPr/>
              <p:nvPr/>
            </p:nvSpPr>
            <p:spPr>
              <a:xfrm>
                <a:off x="5364" y="2600"/>
                <a:ext cx="320" cy="161"/>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NIL</a:t>
                </a:r>
                <a:endParaRPr/>
              </a:p>
            </p:txBody>
          </p:sp>
          <p:sp>
            <p:nvSpPr>
              <p:cNvPr id="3070" name="Google Shape;3070;p177"/>
              <p:cNvSpPr/>
              <p:nvPr/>
            </p:nvSpPr>
            <p:spPr>
              <a:xfrm>
                <a:off x="4218" y="2254"/>
                <a:ext cx="320" cy="161"/>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NIL</a:t>
                </a:r>
                <a:endParaRPr/>
              </a:p>
            </p:txBody>
          </p:sp>
          <p:cxnSp>
            <p:nvCxnSpPr>
              <p:cNvPr id="3071" name="Google Shape;3071;p177"/>
              <p:cNvCxnSpPr/>
              <p:nvPr/>
            </p:nvCxnSpPr>
            <p:spPr>
              <a:xfrm flipH="1">
                <a:off x="2341" y="1563"/>
                <a:ext cx="128" cy="144"/>
              </a:xfrm>
              <a:prstGeom prst="straightConnector1">
                <a:avLst/>
              </a:prstGeom>
              <a:noFill/>
              <a:ln w="9525" cap="flat" cmpd="sng">
                <a:solidFill>
                  <a:schemeClr val="dk1"/>
                </a:solidFill>
                <a:prstDash val="solid"/>
                <a:round/>
                <a:headEnd type="none" w="med" len="med"/>
                <a:tailEnd type="none" w="med" len="med"/>
              </a:ln>
            </p:spPr>
          </p:cxnSp>
          <p:cxnSp>
            <p:nvCxnSpPr>
              <p:cNvPr id="3072" name="Google Shape;3072;p177"/>
              <p:cNvCxnSpPr/>
              <p:nvPr/>
            </p:nvCxnSpPr>
            <p:spPr>
              <a:xfrm>
                <a:off x="2603" y="1559"/>
                <a:ext cx="128" cy="144"/>
              </a:xfrm>
              <a:prstGeom prst="straightConnector1">
                <a:avLst/>
              </a:prstGeom>
              <a:noFill/>
              <a:ln w="9525" cap="flat" cmpd="sng">
                <a:solidFill>
                  <a:schemeClr val="dk1"/>
                </a:solidFill>
                <a:prstDash val="solid"/>
                <a:round/>
                <a:headEnd type="none" w="med" len="med"/>
                <a:tailEnd type="none" w="med" len="med"/>
              </a:ln>
            </p:spPr>
          </p:cxnSp>
          <p:cxnSp>
            <p:nvCxnSpPr>
              <p:cNvPr id="3073" name="Google Shape;3073;p177"/>
              <p:cNvCxnSpPr/>
              <p:nvPr/>
            </p:nvCxnSpPr>
            <p:spPr>
              <a:xfrm flipH="1">
                <a:off x="3695" y="2445"/>
                <a:ext cx="128" cy="144"/>
              </a:xfrm>
              <a:prstGeom prst="straightConnector1">
                <a:avLst/>
              </a:prstGeom>
              <a:noFill/>
              <a:ln w="9525" cap="flat" cmpd="sng">
                <a:solidFill>
                  <a:schemeClr val="dk1"/>
                </a:solidFill>
                <a:prstDash val="solid"/>
                <a:round/>
                <a:headEnd type="none" w="med" len="med"/>
                <a:tailEnd type="none" w="med" len="med"/>
              </a:ln>
            </p:spPr>
          </p:cxnSp>
          <p:cxnSp>
            <p:nvCxnSpPr>
              <p:cNvPr id="3074" name="Google Shape;3074;p177"/>
              <p:cNvCxnSpPr/>
              <p:nvPr/>
            </p:nvCxnSpPr>
            <p:spPr>
              <a:xfrm>
                <a:off x="3957" y="2445"/>
                <a:ext cx="128" cy="144"/>
              </a:xfrm>
              <a:prstGeom prst="straightConnector1">
                <a:avLst/>
              </a:prstGeom>
              <a:noFill/>
              <a:ln w="9525" cap="flat" cmpd="sng">
                <a:solidFill>
                  <a:schemeClr val="dk1"/>
                </a:solidFill>
                <a:prstDash val="solid"/>
                <a:round/>
                <a:headEnd type="none" w="med" len="med"/>
                <a:tailEnd type="none" w="med" len="med"/>
              </a:ln>
            </p:spPr>
          </p:cxnSp>
          <p:cxnSp>
            <p:nvCxnSpPr>
              <p:cNvPr id="3075" name="Google Shape;3075;p177"/>
              <p:cNvCxnSpPr/>
              <p:nvPr/>
            </p:nvCxnSpPr>
            <p:spPr>
              <a:xfrm flipH="1">
                <a:off x="5119" y="2445"/>
                <a:ext cx="128" cy="144"/>
              </a:xfrm>
              <a:prstGeom prst="straightConnector1">
                <a:avLst/>
              </a:prstGeom>
              <a:noFill/>
              <a:ln w="9525" cap="flat" cmpd="sng">
                <a:solidFill>
                  <a:schemeClr val="dk1"/>
                </a:solidFill>
                <a:prstDash val="solid"/>
                <a:round/>
                <a:headEnd type="none" w="med" len="med"/>
                <a:tailEnd type="none" w="med" len="med"/>
              </a:ln>
            </p:spPr>
          </p:cxnSp>
          <p:cxnSp>
            <p:nvCxnSpPr>
              <p:cNvPr id="3076" name="Google Shape;3076;p177"/>
              <p:cNvCxnSpPr/>
              <p:nvPr/>
            </p:nvCxnSpPr>
            <p:spPr>
              <a:xfrm>
                <a:off x="5381" y="2445"/>
                <a:ext cx="128" cy="144"/>
              </a:xfrm>
              <a:prstGeom prst="straightConnector1">
                <a:avLst/>
              </a:prstGeom>
              <a:noFill/>
              <a:ln w="9525" cap="flat" cmpd="sng">
                <a:solidFill>
                  <a:schemeClr val="dk1"/>
                </a:solidFill>
                <a:prstDash val="solid"/>
                <a:round/>
                <a:headEnd type="none" w="med" len="med"/>
                <a:tailEnd type="none" w="med" len="med"/>
              </a:ln>
            </p:spPr>
          </p:cxnSp>
          <p:cxnSp>
            <p:nvCxnSpPr>
              <p:cNvPr id="3077" name="Google Shape;3077;p177"/>
              <p:cNvCxnSpPr/>
              <p:nvPr/>
            </p:nvCxnSpPr>
            <p:spPr>
              <a:xfrm flipH="1">
                <a:off x="2688" y="1984"/>
                <a:ext cx="432" cy="277"/>
              </a:xfrm>
              <a:prstGeom prst="straightConnector1">
                <a:avLst/>
              </a:prstGeom>
              <a:noFill/>
              <a:ln w="9525" cap="flat" cmpd="sng">
                <a:solidFill>
                  <a:schemeClr val="dk1"/>
                </a:solidFill>
                <a:prstDash val="solid"/>
                <a:round/>
                <a:headEnd type="none" w="med" len="med"/>
                <a:tailEnd type="none" w="med" len="med"/>
              </a:ln>
            </p:spPr>
          </p:cxnSp>
          <p:cxnSp>
            <p:nvCxnSpPr>
              <p:cNvPr id="3078" name="Google Shape;3078;p177"/>
              <p:cNvCxnSpPr/>
              <p:nvPr/>
            </p:nvCxnSpPr>
            <p:spPr>
              <a:xfrm flipH="1">
                <a:off x="4347" y="1995"/>
                <a:ext cx="213" cy="245"/>
              </a:xfrm>
              <a:prstGeom prst="straightConnector1">
                <a:avLst/>
              </a:prstGeom>
              <a:noFill/>
              <a:ln w="9525" cap="flat" cmpd="sng">
                <a:solidFill>
                  <a:schemeClr val="dk1"/>
                </a:solidFill>
                <a:prstDash val="solid"/>
                <a:round/>
                <a:headEnd type="none" w="med" len="med"/>
                <a:tailEnd type="none" w="med" len="med"/>
              </a:ln>
            </p:spPr>
          </p:cxnSp>
        </p:grpSp>
        <p:sp>
          <p:nvSpPr>
            <p:cNvPr id="3079" name="Google Shape;3079;p177"/>
            <p:cNvSpPr txBox="1"/>
            <p:nvPr/>
          </p:nvSpPr>
          <p:spPr>
            <a:xfrm>
              <a:off x="2428" y="775"/>
              <a:ext cx="485" cy="3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h = 4</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bh = 2</a:t>
              </a:r>
              <a:endParaRPr/>
            </a:p>
          </p:txBody>
        </p:sp>
        <p:sp>
          <p:nvSpPr>
            <p:cNvPr id="3080" name="Google Shape;3080;p177"/>
            <p:cNvSpPr txBox="1"/>
            <p:nvPr/>
          </p:nvSpPr>
          <p:spPr>
            <a:xfrm>
              <a:off x="3142" y="1223"/>
              <a:ext cx="485" cy="3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h = 3</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bh = 2</a:t>
              </a:r>
              <a:endParaRPr/>
            </a:p>
          </p:txBody>
        </p:sp>
        <p:sp>
          <p:nvSpPr>
            <p:cNvPr id="3081" name="Google Shape;3081;p177"/>
            <p:cNvSpPr txBox="1"/>
            <p:nvPr/>
          </p:nvSpPr>
          <p:spPr>
            <a:xfrm>
              <a:off x="3836" y="1677"/>
              <a:ext cx="465" cy="3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h = 2</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bh = 1</a:t>
              </a:r>
              <a:endParaRPr/>
            </a:p>
          </p:txBody>
        </p:sp>
        <p:sp>
          <p:nvSpPr>
            <p:cNvPr id="3082" name="Google Shape;3082;p177"/>
            <p:cNvSpPr txBox="1"/>
            <p:nvPr/>
          </p:nvSpPr>
          <p:spPr>
            <a:xfrm>
              <a:off x="4481" y="2162"/>
              <a:ext cx="465" cy="3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h = 1</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bh = 1</a:t>
              </a:r>
              <a:endParaRPr/>
            </a:p>
          </p:txBody>
        </p:sp>
        <p:sp>
          <p:nvSpPr>
            <p:cNvPr id="3083" name="Google Shape;3083;p177"/>
            <p:cNvSpPr txBox="1"/>
            <p:nvPr/>
          </p:nvSpPr>
          <p:spPr>
            <a:xfrm>
              <a:off x="913" y="1266"/>
              <a:ext cx="465" cy="3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h = 1</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bh = 1</a:t>
              </a:r>
              <a:endParaRPr/>
            </a:p>
          </p:txBody>
        </p:sp>
        <p:sp>
          <p:nvSpPr>
            <p:cNvPr id="3084" name="Google Shape;3084;p177"/>
            <p:cNvSpPr txBox="1"/>
            <p:nvPr/>
          </p:nvSpPr>
          <p:spPr>
            <a:xfrm>
              <a:off x="2401" y="1734"/>
              <a:ext cx="465" cy="3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h = 2</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bh = 1</a:t>
              </a:r>
              <a:endParaRPr/>
            </a:p>
          </p:txBody>
        </p:sp>
        <p:sp>
          <p:nvSpPr>
            <p:cNvPr id="3085" name="Google Shape;3085;p177"/>
            <p:cNvSpPr txBox="1"/>
            <p:nvPr/>
          </p:nvSpPr>
          <p:spPr>
            <a:xfrm>
              <a:off x="2933" y="1940"/>
              <a:ext cx="465" cy="3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h = 1</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mic Sans MS"/>
                  <a:ea typeface="Comic Sans MS"/>
                  <a:cs typeface="Comic Sans MS"/>
                  <a:sym typeface="Comic Sans MS"/>
                </a:rPr>
                <a:t>bh = 1</a:t>
              </a:r>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178"/>
          <p:cNvSpPr txBox="1">
            <a:spLocks noGrp="1"/>
          </p:cNvSpPr>
          <p:nvPr>
            <p:ph type="body" idx="1"/>
          </p:nvPr>
        </p:nvSpPr>
        <p:spPr>
          <a:xfrm>
            <a:off x="1288025" y="4191000"/>
            <a:ext cx="10028903" cy="2286000"/>
          </a:xfrm>
          <a:prstGeom prst="rect">
            <a:avLst/>
          </a:prstGeom>
          <a:noFill/>
          <a:ln>
            <a:noFill/>
          </a:ln>
        </p:spPr>
        <p:txBody>
          <a:bodyPr spcFirstLastPara="1" wrap="square" lIns="0" tIns="45700" rIns="0" bIns="45700" anchor="t" anchorCtr="0">
            <a:normAutofit fontScale="92500"/>
          </a:bodyPr>
          <a:lstStyle/>
          <a:p>
            <a:pPr marL="457200" lvl="0" indent="-342900" algn="l" rtl="0">
              <a:lnSpc>
                <a:spcPct val="90000"/>
              </a:lnSpc>
              <a:spcBef>
                <a:spcPts val="1200"/>
              </a:spcBef>
              <a:spcAft>
                <a:spcPts val="0"/>
              </a:spcAft>
              <a:buSzPct val="97297"/>
              <a:buFont typeface="Noto Sans Symbols"/>
              <a:buChar char="⮚"/>
            </a:pPr>
            <a:r>
              <a:rPr lang="en-US" i="1"/>
              <a:t>p</a:t>
            </a:r>
            <a:r>
              <a:rPr lang="en-US"/>
              <a:t>[</a:t>
            </a:r>
            <a:r>
              <a:rPr lang="en-US" i="1"/>
              <a:t>p</a:t>
            </a:r>
            <a:r>
              <a:rPr lang="en-US"/>
              <a:t>[</a:t>
            </a:r>
            <a:r>
              <a:rPr lang="en-US" i="1"/>
              <a:t>z</a:t>
            </a:r>
            <a:r>
              <a:rPr lang="en-US"/>
              <a:t>]] (</a:t>
            </a:r>
            <a:r>
              <a:rPr lang="en-US" i="1"/>
              <a:t>z</a:t>
            </a:r>
            <a:r>
              <a:rPr lang="en-US"/>
              <a:t>’s grandparent) must be black, since </a:t>
            </a:r>
            <a:r>
              <a:rPr lang="en-US" i="1"/>
              <a:t>z </a:t>
            </a:r>
            <a:r>
              <a:rPr lang="en-US"/>
              <a:t>and </a:t>
            </a:r>
            <a:r>
              <a:rPr lang="en-US" i="1"/>
              <a:t>p</a:t>
            </a:r>
            <a:r>
              <a:rPr lang="en-US"/>
              <a:t>[</a:t>
            </a:r>
            <a:r>
              <a:rPr lang="en-US" i="1"/>
              <a:t>z</a:t>
            </a:r>
            <a:r>
              <a:rPr lang="en-US"/>
              <a:t>] are both red and there are no other violations of property 4.</a:t>
            </a:r>
            <a:endParaRPr/>
          </a:p>
          <a:p>
            <a:pPr marL="457200" lvl="0" indent="-342900" algn="l" rtl="0">
              <a:lnSpc>
                <a:spcPct val="90000"/>
              </a:lnSpc>
              <a:spcBef>
                <a:spcPts val="1200"/>
              </a:spcBef>
              <a:spcAft>
                <a:spcPts val="0"/>
              </a:spcAft>
              <a:buSzPct val="97297"/>
              <a:buFont typeface="Noto Sans Symbols"/>
              <a:buChar char="⮚"/>
            </a:pPr>
            <a:r>
              <a:rPr lang="en-US"/>
              <a:t>Make </a:t>
            </a:r>
            <a:r>
              <a:rPr lang="en-US" i="1"/>
              <a:t>p</a:t>
            </a:r>
            <a:r>
              <a:rPr lang="en-US"/>
              <a:t>[</a:t>
            </a:r>
            <a:r>
              <a:rPr lang="en-US" i="1"/>
              <a:t>z</a:t>
            </a:r>
            <a:r>
              <a:rPr lang="en-US"/>
              <a:t>] and </a:t>
            </a:r>
            <a:r>
              <a:rPr lang="en-US" i="1"/>
              <a:t>y </a:t>
            </a:r>
            <a:r>
              <a:rPr lang="en-US"/>
              <a:t>black </a:t>
            </a:r>
            <a:r>
              <a:rPr lang="en-US" sz="2800"/>
              <a:t>⇒</a:t>
            </a:r>
            <a:r>
              <a:rPr lang="en-US">
                <a:latin typeface="Arial"/>
                <a:ea typeface="Arial"/>
                <a:cs typeface="Arial"/>
                <a:sym typeface="Arial"/>
              </a:rPr>
              <a:t> </a:t>
            </a:r>
            <a:r>
              <a:rPr lang="en-US"/>
              <a:t>now </a:t>
            </a:r>
            <a:r>
              <a:rPr lang="en-US" i="1"/>
              <a:t>z </a:t>
            </a:r>
            <a:r>
              <a:rPr lang="en-US"/>
              <a:t>and </a:t>
            </a:r>
            <a:r>
              <a:rPr lang="en-US" i="1"/>
              <a:t>p</a:t>
            </a:r>
            <a:r>
              <a:rPr lang="en-US"/>
              <a:t>[</a:t>
            </a:r>
            <a:r>
              <a:rPr lang="en-US" i="1"/>
              <a:t>z</a:t>
            </a:r>
            <a:r>
              <a:rPr lang="en-US"/>
              <a:t>] are not both red. But property 5 might now be violated.</a:t>
            </a:r>
            <a:endParaRPr/>
          </a:p>
          <a:p>
            <a:pPr marL="457200" lvl="0" indent="-342900" algn="l" rtl="0">
              <a:lnSpc>
                <a:spcPct val="90000"/>
              </a:lnSpc>
              <a:spcBef>
                <a:spcPts val="1200"/>
              </a:spcBef>
              <a:spcAft>
                <a:spcPts val="0"/>
              </a:spcAft>
              <a:buSzPct val="97297"/>
              <a:buFont typeface="Noto Sans Symbols"/>
              <a:buChar char="⮚"/>
            </a:pPr>
            <a:r>
              <a:rPr lang="en-US"/>
              <a:t>Make </a:t>
            </a:r>
            <a:r>
              <a:rPr lang="en-US" i="1"/>
              <a:t>p</a:t>
            </a:r>
            <a:r>
              <a:rPr lang="en-US"/>
              <a:t>[</a:t>
            </a:r>
            <a:r>
              <a:rPr lang="en-US" i="1"/>
              <a:t>p</a:t>
            </a:r>
            <a:r>
              <a:rPr lang="en-US"/>
              <a:t>[</a:t>
            </a:r>
            <a:r>
              <a:rPr lang="en-US" i="1"/>
              <a:t>z</a:t>
            </a:r>
            <a:r>
              <a:rPr lang="en-US"/>
              <a:t>]] red </a:t>
            </a:r>
            <a:r>
              <a:rPr lang="en-US" sz="2800"/>
              <a:t>⇒ </a:t>
            </a:r>
            <a:r>
              <a:rPr lang="en-US"/>
              <a:t>restores property 5.</a:t>
            </a:r>
            <a:endParaRPr/>
          </a:p>
          <a:p>
            <a:pPr marL="457200" lvl="0" indent="-342900" algn="l" rtl="0">
              <a:lnSpc>
                <a:spcPct val="90000"/>
              </a:lnSpc>
              <a:spcBef>
                <a:spcPts val="1200"/>
              </a:spcBef>
              <a:spcAft>
                <a:spcPts val="0"/>
              </a:spcAft>
              <a:buSzPct val="97297"/>
              <a:buFont typeface="Noto Sans Symbols"/>
              <a:buChar char="⮚"/>
            </a:pPr>
            <a:r>
              <a:rPr lang="en-US"/>
              <a:t>The next iteration has </a:t>
            </a:r>
            <a:r>
              <a:rPr lang="en-US" i="1"/>
              <a:t>p</a:t>
            </a:r>
            <a:r>
              <a:rPr lang="en-US"/>
              <a:t>[</a:t>
            </a:r>
            <a:r>
              <a:rPr lang="en-US" i="1"/>
              <a:t>p</a:t>
            </a:r>
            <a:r>
              <a:rPr lang="en-US"/>
              <a:t>[</a:t>
            </a:r>
            <a:r>
              <a:rPr lang="en-US" i="1"/>
              <a:t>z</a:t>
            </a:r>
            <a:r>
              <a:rPr lang="en-US"/>
              <a:t>]] as the new </a:t>
            </a:r>
            <a:r>
              <a:rPr lang="en-US" i="1"/>
              <a:t>z </a:t>
            </a:r>
            <a:r>
              <a:rPr lang="en-US"/>
              <a:t>(i.e., </a:t>
            </a:r>
            <a:r>
              <a:rPr lang="en-US" i="1"/>
              <a:t>z </a:t>
            </a:r>
            <a:r>
              <a:rPr lang="en-US"/>
              <a:t>moves up 2 levels).</a:t>
            </a:r>
            <a:endParaRPr/>
          </a:p>
          <a:p>
            <a:pPr marL="457200" lvl="0" indent="-228600" algn="l" rtl="0">
              <a:lnSpc>
                <a:spcPct val="90000"/>
              </a:lnSpc>
              <a:spcBef>
                <a:spcPts val="1200"/>
              </a:spcBef>
              <a:spcAft>
                <a:spcPts val="0"/>
              </a:spcAft>
              <a:buSzPct val="97297"/>
              <a:buFont typeface="Noto Sans Symbols"/>
              <a:buNone/>
            </a:pPr>
            <a:endParaRPr/>
          </a:p>
        </p:txBody>
      </p:sp>
      <p:sp>
        <p:nvSpPr>
          <p:cNvPr id="3091" name="Google Shape;3091;p178"/>
          <p:cNvSpPr txBox="1"/>
          <p:nvPr/>
        </p:nvSpPr>
        <p:spPr>
          <a:xfrm>
            <a:off x="1687461" y="110084"/>
            <a:ext cx="9142412" cy="718049"/>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3F3F3F"/>
              </a:buClr>
              <a:buSzPts val="4800"/>
              <a:buFont typeface="Calibri"/>
              <a:buNone/>
            </a:pPr>
            <a:r>
              <a:rPr lang="en-US" sz="4800" b="0" i="0" u="none" strike="noStrike" cap="none">
                <a:solidFill>
                  <a:srgbClr val="3F3F3F"/>
                </a:solidFill>
                <a:latin typeface="Calibri"/>
                <a:ea typeface="Calibri"/>
                <a:cs typeface="Calibri"/>
                <a:sym typeface="Calibri"/>
              </a:rPr>
              <a:t>Case 1 – uncle </a:t>
            </a:r>
            <a:r>
              <a:rPr lang="en-US" sz="4800" b="0" i="1" u="none" strike="noStrike" cap="none">
                <a:solidFill>
                  <a:srgbClr val="3F3F3F"/>
                </a:solidFill>
                <a:latin typeface="Calibri"/>
                <a:ea typeface="Calibri"/>
                <a:cs typeface="Calibri"/>
                <a:sym typeface="Calibri"/>
              </a:rPr>
              <a:t>y</a:t>
            </a:r>
            <a:r>
              <a:rPr lang="en-US" sz="4800" b="0" i="0" u="none" strike="noStrike" cap="none">
                <a:solidFill>
                  <a:srgbClr val="3F3F3F"/>
                </a:solidFill>
                <a:latin typeface="Calibri"/>
                <a:ea typeface="Calibri"/>
                <a:cs typeface="Calibri"/>
                <a:sym typeface="Calibri"/>
              </a:rPr>
              <a:t> is red</a:t>
            </a:r>
            <a:endParaRPr/>
          </a:p>
        </p:txBody>
      </p:sp>
      <p:grpSp>
        <p:nvGrpSpPr>
          <p:cNvPr id="3092" name="Google Shape;3092;p178"/>
          <p:cNvGrpSpPr/>
          <p:nvPr/>
        </p:nvGrpSpPr>
        <p:grpSpPr>
          <a:xfrm>
            <a:off x="2181967" y="641548"/>
            <a:ext cx="8280883" cy="3549452"/>
            <a:chOff x="1523206" y="304801"/>
            <a:chExt cx="8280883" cy="3549452"/>
          </a:xfrm>
        </p:grpSpPr>
        <p:sp>
          <p:nvSpPr>
            <p:cNvPr id="3093" name="Google Shape;3093;p178"/>
            <p:cNvSpPr/>
            <p:nvPr/>
          </p:nvSpPr>
          <p:spPr>
            <a:xfrm>
              <a:off x="3048000" y="609600"/>
              <a:ext cx="533400" cy="533400"/>
            </a:xfrm>
            <a:prstGeom prst="ellipse">
              <a:avLst/>
            </a:prstGeom>
            <a:solidFill>
              <a:schemeClr val="lt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a:t>
              </a:r>
              <a:endParaRPr/>
            </a:p>
          </p:txBody>
        </p:sp>
        <p:sp>
          <p:nvSpPr>
            <p:cNvPr id="3094" name="Google Shape;3094;p178"/>
            <p:cNvSpPr/>
            <p:nvPr/>
          </p:nvSpPr>
          <p:spPr>
            <a:xfrm>
              <a:off x="1981200" y="15240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sp>
          <p:nvSpPr>
            <p:cNvPr id="3095" name="Google Shape;3095;p178"/>
            <p:cNvSpPr/>
            <p:nvPr/>
          </p:nvSpPr>
          <p:spPr>
            <a:xfrm>
              <a:off x="3962400" y="16002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D</a:t>
              </a:r>
              <a:endParaRPr/>
            </a:p>
          </p:txBody>
        </p:sp>
        <p:sp>
          <p:nvSpPr>
            <p:cNvPr id="3096" name="Google Shape;3096;p178"/>
            <p:cNvSpPr/>
            <p:nvPr/>
          </p:nvSpPr>
          <p:spPr>
            <a:xfrm>
              <a:off x="2895600" y="25908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cxnSp>
          <p:nvCxnSpPr>
            <p:cNvPr id="3097" name="Google Shape;3097;p178"/>
            <p:cNvCxnSpPr>
              <a:stCxn id="3093" idx="3"/>
              <a:endCxn id="3094" idx="7"/>
            </p:cNvCxnSpPr>
            <p:nvPr/>
          </p:nvCxnSpPr>
          <p:spPr>
            <a:xfrm flipH="1">
              <a:off x="2436415" y="1064885"/>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098" name="Google Shape;3098;p178"/>
            <p:cNvCxnSpPr>
              <a:stCxn id="3093" idx="5"/>
              <a:endCxn id="3095" idx="1"/>
            </p:cNvCxnSpPr>
            <p:nvPr/>
          </p:nvCxnSpPr>
          <p:spPr>
            <a:xfrm>
              <a:off x="3503285" y="1064885"/>
              <a:ext cx="537300" cy="613500"/>
            </a:xfrm>
            <a:prstGeom prst="straightConnector1">
              <a:avLst/>
            </a:prstGeom>
            <a:noFill/>
            <a:ln w="12700" cap="flat" cmpd="sng">
              <a:solidFill>
                <a:schemeClr val="dk1"/>
              </a:solidFill>
              <a:prstDash val="solid"/>
              <a:round/>
              <a:headEnd type="none" w="sm" len="sm"/>
              <a:tailEnd type="none" w="sm" len="sm"/>
            </a:ln>
          </p:spPr>
        </p:cxnSp>
        <p:cxnSp>
          <p:nvCxnSpPr>
            <p:cNvPr id="3099" name="Google Shape;3099;p178"/>
            <p:cNvCxnSpPr>
              <a:stCxn id="3094" idx="5"/>
              <a:endCxn id="3096" idx="1"/>
            </p:cNvCxnSpPr>
            <p:nvPr/>
          </p:nvCxnSpPr>
          <p:spPr>
            <a:xfrm>
              <a:off x="2436485" y="1979285"/>
              <a:ext cx="537300" cy="689700"/>
            </a:xfrm>
            <a:prstGeom prst="straightConnector1">
              <a:avLst/>
            </a:prstGeom>
            <a:noFill/>
            <a:ln w="12700" cap="flat" cmpd="sng">
              <a:solidFill>
                <a:schemeClr val="dk1"/>
              </a:solidFill>
              <a:prstDash val="solid"/>
              <a:round/>
              <a:headEnd type="none" w="sm" len="sm"/>
              <a:tailEnd type="none" w="sm" len="sm"/>
            </a:ln>
          </p:spPr>
        </p:cxnSp>
        <p:cxnSp>
          <p:nvCxnSpPr>
            <p:cNvPr id="3100" name="Google Shape;3100;p178"/>
            <p:cNvCxnSpPr/>
            <p:nvPr/>
          </p:nvCxnSpPr>
          <p:spPr>
            <a:xfrm flipH="1">
              <a:off x="1752600" y="1981200"/>
              <a:ext cx="304800" cy="457200"/>
            </a:xfrm>
            <a:prstGeom prst="straightConnector1">
              <a:avLst/>
            </a:prstGeom>
            <a:noFill/>
            <a:ln w="12700" cap="flat" cmpd="sng">
              <a:solidFill>
                <a:schemeClr val="dk1"/>
              </a:solidFill>
              <a:prstDash val="solid"/>
              <a:round/>
              <a:headEnd type="none" w="sm" len="sm"/>
              <a:tailEnd type="none" w="sm" len="sm"/>
            </a:ln>
          </p:spPr>
        </p:cxnSp>
        <p:cxnSp>
          <p:nvCxnSpPr>
            <p:cNvPr id="3101" name="Google Shape;3101;p178"/>
            <p:cNvCxnSpPr/>
            <p:nvPr/>
          </p:nvCxnSpPr>
          <p:spPr>
            <a:xfrm flipH="1">
              <a:off x="2667000" y="3048000"/>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102" name="Google Shape;3102;p178"/>
            <p:cNvCxnSpPr/>
            <p:nvPr/>
          </p:nvCxnSpPr>
          <p:spPr>
            <a:xfrm>
              <a:off x="3352800" y="3048000"/>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103" name="Google Shape;3103;p178"/>
            <p:cNvCxnSpPr/>
            <p:nvPr/>
          </p:nvCxnSpPr>
          <p:spPr>
            <a:xfrm flipH="1">
              <a:off x="3733800" y="2057400"/>
              <a:ext cx="381000" cy="381000"/>
            </a:xfrm>
            <a:prstGeom prst="straightConnector1">
              <a:avLst/>
            </a:prstGeom>
            <a:noFill/>
            <a:ln w="12700" cap="flat" cmpd="sng">
              <a:solidFill>
                <a:schemeClr val="dk1"/>
              </a:solidFill>
              <a:prstDash val="solid"/>
              <a:round/>
              <a:headEnd type="none" w="sm" len="sm"/>
              <a:tailEnd type="none" w="sm" len="sm"/>
            </a:ln>
          </p:spPr>
        </p:cxnSp>
        <p:cxnSp>
          <p:nvCxnSpPr>
            <p:cNvPr id="3104" name="Google Shape;3104;p178"/>
            <p:cNvCxnSpPr/>
            <p:nvPr/>
          </p:nvCxnSpPr>
          <p:spPr>
            <a:xfrm>
              <a:off x="4419600" y="2057400"/>
              <a:ext cx="304800" cy="381000"/>
            </a:xfrm>
            <a:prstGeom prst="straightConnector1">
              <a:avLst/>
            </a:prstGeom>
            <a:noFill/>
            <a:ln w="12700" cap="flat" cmpd="sng">
              <a:solidFill>
                <a:schemeClr val="dk1"/>
              </a:solidFill>
              <a:prstDash val="solid"/>
              <a:round/>
              <a:headEnd type="none" w="sm" len="sm"/>
              <a:tailEnd type="none" w="sm" len="sm"/>
            </a:ln>
          </p:spPr>
        </p:cxnSp>
        <p:sp>
          <p:nvSpPr>
            <p:cNvPr id="3105" name="Google Shape;3105;p178"/>
            <p:cNvSpPr txBox="1"/>
            <p:nvPr/>
          </p:nvSpPr>
          <p:spPr>
            <a:xfrm>
              <a:off x="1524000" y="23622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106" name="Google Shape;3106;p178"/>
            <p:cNvSpPr txBox="1"/>
            <p:nvPr/>
          </p:nvSpPr>
          <p:spPr>
            <a:xfrm>
              <a:off x="2438400" y="3429001"/>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107" name="Google Shape;3107;p178"/>
            <p:cNvSpPr txBox="1"/>
            <p:nvPr/>
          </p:nvSpPr>
          <p:spPr>
            <a:xfrm flipH="1">
              <a:off x="3581400" y="3352801"/>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108" name="Google Shape;3108;p178"/>
            <p:cNvSpPr txBox="1"/>
            <p:nvPr/>
          </p:nvSpPr>
          <p:spPr>
            <a:xfrm>
              <a:off x="3581400" y="2362201"/>
              <a:ext cx="2728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109" name="Google Shape;3109;p178"/>
            <p:cNvSpPr txBox="1"/>
            <p:nvPr/>
          </p:nvSpPr>
          <p:spPr>
            <a:xfrm>
              <a:off x="4648200" y="2362201"/>
              <a:ext cx="2632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ε</a:t>
              </a:r>
              <a:endParaRPr sz="1400" b="1" i="0" u="none" strike="noStrike" cap="none">
                <a:solidFill>
                  <a:srgbClr val="000000"/>
                </a:solidFill>
                <a:latin typeface="Arial"/>
                <a:ea typeface="Arial"/>
                <a:cs typeface="Arial"/>
                <a:sym typeface="Arial"/>
              </a:endParaRPr>
            </a:p>
          </p:txBody>
        </p:sp>
        <p:sp>
          <p:nvSpPr>
            <p:cNvPr id="3110" name="Google Shape;3110;p178"/>
            <p:cNvSpPr txBox="1"/>
            <p:nvPr/>
          </p:nvSpPr>
          <p:spPr>
            <a:xfrm>
              <a:off x="3048000" y="2133601"/>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z</a:t>
              </a:r>
              <a:endParaRPr/>
            </a:p>
          </p:txBody>
        </p:sp>
        <p:sp>
          <p:nvSpPr>
            <p:cNvPr id="3111" name="Google Shape;3111;p178"/>
            <p:cNvSpPr txBox="1"/>
            <p:nvPr/>
          </p:nvSpPr>
          <p:spPr>
            <a:xfrm>
              <a:off x="4419600" y="1219201"/>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y</a:t>
              </a:r>
              <a:endParaRPr/>
            </a:p>
          </p:txBody>
        </p:sp>
        <p:sp>
          <p:nvSpPr>
            <p:cNvPr id="3112" name="Google Shape;3112;p178"/>
            <p:cNvSpPr/>
            <p:nvPr/>
          </p:nvSpPr>
          <p:spPr>
            <a:xfrm>
              <a:off x="7940675" y="727075"/>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a:t>
              </a:r>
              <a:endParaRPr/>
            </a:p>
          </p:txBody>
        </p:sp>
        <p:sp>
          <p:nvSpPr>
            <p:cNvPr id="3113" name="Google Shape;3113;p178"/>
            <p:cNvSpPr/>
            <p:nvPr/>
          </p:nvSpPr>
          <p:spPr>
            <a:xfrm>
              <a:off x="6873875" y="1641475"/>
              <a:ext cx="533400" cy="533400"/>
            </a:xfrm>
            <a:prstGeom prst="ellipse">
              <a:avLst/>
            </a:prstGeom>
            <a:solidFill>
              <a:schemeClr val="lt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A</a:t>
              </a:r>
              <a:endParaRPr/>
            </a:p>
          </p:txBody>
        </p:sp>
        <p:sp>
          <p:nvSpPr>
            <p:cNvPr id="3114" name="Google Shape;3114;p178"/>
            <p:cNvSpPr/>
            <p:nvPr/>
          </p:nvSpPr>
          <p:spPr>
            <a:xfrm>
              <a:off x="8855075" y="1717675"/>
              <a:ext cx="533400" cy="533400"/>
            </a:xfrm>
            <a:prstGeom prst="ellipse">
              <a:avLst/>
            </a:prstGeom>
            <a:solidFill>
              <a:schemeClr val="lt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D</a:t>
              </a:r>
              <a:endParaRPr/>
            </a:p>
          </p:txBody>
        </p:sp>
        <p:sp>
          <p:nvSpPr>
            <p:cNvPr id="3115" name="Google Shape;3115;p178"/>
            <p:cNvSpPr/>
            <p:nvPr/>
          </p:nvSpPr>
          <p:spPr>
            <a:xfrm>
              <a:off x="7788275" y="2708275"/>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cxnSp>
          <p:nvCxnSpPr>
            <p:cNvPr id="3116" name="Google Shape;3116;p178"/>
            <p:cNvCxnSpPr>
              <a:stCxn id="3112" idx="3"/>
              <a:endCxn id="3113" idx="7"/>
            </p:cNvCxnSpPr>
            <p:nvPr/>
          </p:nvCxnSpPr>
          <p:spPr>
            <a:xfrm flipH="1">
              <a:off x="7329090" y="1182360"/>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117" name="Google Shape;3117;p178"/>
            <p:cNvCxnSpPr>
              <a:stCxn id="3112" idx="5"/>
              <a:endCxn id="3114" idx="1"/>
            </p:cNvCxnSpPr>
            <p:nvPr/>
          </p:nvCxnSpPr>
          <p:spPr>
            <a:xfrm>
              <a:off x="8395960" y="1182360"/>
              <a:ext cx="537300" cy="613500"/>
            </a:xfrm>
            <a:prstGeom prst="straightConnector1">
              <a:avLst/>
            </a:prstGeom>
            <a:noFill/>
            <a:ln w="12700" cap="flat" cmpd="sng">
              <a:solidFill>
                <a:schemeClr val="dk1"/>
              </a:solidFill>
              <a:prstDash val="solid"/>
              <a:round/>
              <a:headEnd type="none" w="sm" len="sm"/>
              <a:tailEnd type="none" w="sm" len="sm"/>
            </a:ln>
          </p:spPr>
        </p:cxnSp>
        <p:cxnSp>
          <p:nvCxnSpPr>
            <p:cNvPr id="3118" name="Google Shape;3118;p178"/>
            <p:cNvCxnSpPr>
              <a:stCxn id="3113" idx="5"/>
              <a:endCxn id="3115" idx="1"/>
            </p:cNvCxnSpPr>
            <p:nvPr/>
          </p:nvCxnSpPr>
          <p:spPr>
            <a:xfrm>
              <a:off x="7329160" y="2096760"/>
              <a:ext cx="537300" cy="689700"/>
            </a:xfrm>
            <a:prstGeom prst="straightConnector1">
              <a:avLst/>
            </a:prstGeom>
            <a:noFill/>
            <a:ln w="12700" cap="flat" cmpd="sng">
              <a:solidFill>
                <a:schemeClr val="dk1"/>
              </a:solidFill>
              <a:prstDash val="solid"/>
              <a:round/>
              <a:headEnd type="none" w="sm" len="sm"/>
              <a:tailEnd type="none" w="sm" len="sm"/>
            </a:ln>
          </p:spPr>
        </p:cxnSp>
        <p:cxnSp>
          <p:nvCxnSpPr>
            <p:cNvPr id="3119" name="Google Shape;3119;p178"/>
            <p:cNvCxnSpPr/>
            <p:nvPr/>
          </p:nvCxnSpPr>
          <p:spPr>
            <a:xfrm flipH="1">
              <a:off x="6645275" y="2098675"/>
              <a:ext cx="304800" cy="457200"/>
            </a:xfrm>
            <a:prstGeom prst="straightConnector1">
              <a:avLst/>
            </a:prstGeom>
            <a:noFill/>
            <a:ln w="12700" cap="flat" cmpd="sng">
              <a:solidFill>
                <a:schemeClr val="dk1"/>
              </a:solidFill>
              <a:prstDash val="solid"/>
              <a:round/>
              <a:headEnd type="none" w="sm" len="sm"/>
              <a:tailEnd type="none" w="sm" len="sm"/>
            </a:ln>
          </p:spPr>
        </p:cxnSp>
        <p:cxnSp>
          <p:nvCxnSpPr>
            <p:cNvPr id="3120" name="Google Shape;3120;p178"/>
            <p:cNvCxnSpPr/>
            <p:nvPr/>
          </p:nvCxnSpPr>
          <p:spPr>
            <a:xfrm flipH="1">
              <a:off x="7559675" y="3165475"/>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121" name="Google Shape;3121;p178"/>
            <p:cNvCxnSpPr/>
            <p:nvPr/>
          </p:nvCxnSpPr>
          <p:spPr>
            <a:xfrm>
              <a:off x="8245475" y="3165475"/>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122" name="Google Shape;3122;p178"/>
            <p:cNvCxnSpPr/>
            <p:nvPr/>
          </p:nvCxnSpPr>
          <p:spPr>
            <a:xfrm flipH="1">
              <a:off x="8626475" y="2174875"/>
              <a:ext cx="381000" cy="381000"/>
            </a:xfrm>
            <a:prstGeom prst="straightConnector1">
              <a:avLst/>
            </a:prstGeom>
            <a:noFill/>
            <a:ln w="12700" cap="flat" cmpd="sng">
              <a:solidFill>
                <a:schemeClr val="dk1"/>
              </a:solidFill>
              <a:prstDash val="solid"/>
              <a:round/>
              <a:headEnd type="none" w="sm" len="sm"/>
              <a:tailEnd type="none" w="sm" len="sm"/>
            </a:ln>
          </p:spPr>
        </p:cxnSp>
        <p:cxnSp>
          <p:nvCxnSpPr>
            <p:cNvPr id="3123" name="Google Shape;3123;p178"/>
            <p:cNvCxnSpPr/>
            <p:nvPr/>
          </p:nvCxnSpPr>
          <p:spPr>
            <a:xfrm>
              <a:off x="9312275" y="2174875"/>
              <a:ext cx="304800" cy="381000"/>
            </a:xfrm>
            <a:prstGeom prst="straightConnector1">
              <a:avLst/>
            </a:prstGeom>
            <a:noFill/>
            <a:ln w="12700" cap="flat" cmpd="sng">
              <a:solidFill>
                <a:schemeClr val="dk1"/>
              </a:solidFill>
              <a:prstDash val="solid"/>
              <a:round/>
              <a:headEnd type="none" w="sm" len="sm"/>
              <a:tailEnd type="none" w="sm" len="sm"/>
            </a:ln>
          </p:spPr>
        </p:cxnSp>
        <p:sp>
          <p:nvSpPr>
            <p:cNvPr id="3124" name="Google Shape;3124;p178"/>
            <p:cNvSpPr txBox="1"/>
            <p:nvPr/>
          </p:nvSpPr>
          <p:spPr>
            <a:xfrm>
              <a:off x="6477000" y="24384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125" name="Google Shape;3125;p178"/>
            <p:cNvSpPr txBox="1"/>
            <p:nvPr/>
          </p:nvSpPr>
          <p:spPr>
            <a:xfrm>
              <a:off x="7331075" y="3546476"/>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126" name="Google Shape;3126;p178"/>
            <p:cNvSpPr txBox="1"/>
            <p:nvPr/>
          </p:nvSpPr>
          <p:spPr>
            <a:xfrm flipH="1">
              <a:off x="8474075" y="3470276"/>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127" name="Google Shape;3127;p178"/>
            <p:cNvSpPr txBox="1"/>
            <p:nvPr/>
          </p:nvSpPr>
          <p:spPr>
            <a:xfrm>
              <a:off x="8474075" y="2479676"/>
              <a:ext cx="2728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128" name="Google Shape;3128;p178"/>
            <p:cNvSpPr txBox="1"/>
            <p:nvPr/>
          </p:nvSpPr>
          <p:spPr>
            <a:xfrm>
              <a:off x="9540875" y="2479676"/>
              <a:ext cx="2632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ε</a:t>
              </a:r>
              <a:endParaRPr sz="1400" b="1" i="0" u="none" strike="noStrike" cap="none">
                <a:solidFill>
                  <a:srgbClr val="000000"/>
                </a:solidFill>
                <a:latin typeface="Arial"/>
                <a:ea typeface="Arial"/>
                <a:cs typeface="Arial"/>
                <a:sym typeface="Arial"/>
              </a:endParaRPr>
            </a:p>
          </p:txBody>
        </p:sp>
        <p:sp>
          <p:nvSpPr>
            <p:cNvPr id="3129" name="Google Shape;3129;p178"/>
            <p:cNvSpPr txBox="1"/>
            <p:nvPr/>
          </p:nvSpPr>
          <p:spPr>
            <a:xfrm>
              <a:off x="8397876" y="422276"/>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hlink"/>
                  </a:solidFill>
                  <a:latin typeface="Arial"/>
                  <a:ea typeface="Arial"/>
                  <a:cs typeface="Arial"/>
                  <a:sym typeface="Arial"/>
                </a:rPr>
                <a:t>new</a:t>
              </a:r>
              <a:r>
                <a:rPr lang="en-US" sz="1400" b="1" i="1" u="none" strike="noStrike" cap="none">
                  <a:solidFill>
                    <a:schemeClr val="hlink"/>
                  </a:solidFill>
                  <a:latin typeface="Arial"/>
                  <a:ea typeface="Arial"/>
                  <a:cs typeface="Arial"/>
                  <a:sym typeface="Arial"/>
                </a:rPr>
                <a:t> z</a:t>
              </a:r>
              <a:endParaRPr/>
            </a:p>
          </p:txBody>
        </p:sp>
        <p:sp>
          <p:nvSpPr>
            <p:cNvPr id="3130" name="Google Shape;3130;p178"/>
            <p:cNvSpPr/>
            <p:nvPr/>
          </p:nvSpPr>
          <p:spPr>
            <a:xfrm>
              <a:off x="5105400" y="1828800"/>
              <a:ext cx="990600" cy="304800"/>
            </a:xfrm>
            <a:prstGeom prst="rightArrow">
              <a:avLst>
                <a:gd name="adj1" fmla="val 50000"/>
                <a:gd name="adj2" fmla="val 8125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31" name="Google Shape;3131;p178"/>
            <p:cNvSpPr txBox="1"/>
            <p:nvPr/>
          </p:nvSpPr>
          <p:spPr>
            <a:xfrm>
              <a:off x="4038601" y="2992439"/>
              <a:ext cx="292259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chemeClr val="hlink"/>
                  </a:solidFill>
                  <a:latin typeface="Arial"/>
                  <a:ea typeface="Arial"/>
                  <a:cs typeface="Arial"/>
                  <a:sym typeface="Arial"/>
                </a:rPr>
                <a:t>z</a:t>
              </a:r>
              <a:r>
                <a:rPr lang="en-US" sz="1600" b="0" i="0" u="none" strike="noStrike" cap="none">
                  <a:solidFill>
                    <a:schemeClr val="hlink"/>
                  </a:solidFill>
                  <a:latin typeface="Arial"/>
                  <a:ea typeface="Arial"/>
                  <a:cs typeface="Arial"/>
                  <a:sym typeface="Arial"/>
                </a:rPr>
                <a:t> is a right child here.</a:t>
              </a:r>
              <a:endParaRPr/>
            </a:p>
            <a:p>
              <a:pPr marL="0" marR="0" lvl="0" indent="0" algn="l" rtl="0">
                <a:lnSpc>
                  <a:spcPct val="100000"/>
                </a:lnSpc>
                <a:spcBef>
                  <a:spcPts val="0"/>
                </a:spcBef>
                <a:spcAft>
                  <a:spcPts val="0"/>
                </a:spcAft>
                <a:buNone/>
              </a:pPr>
              <a:r>
                <a:rPr lang="en-US" sz="1600" b="0" i="0" u="none" strike="noStrike" cap="none">
                  <a:solidFill>
                    <a:schemeClr val="hlink"/>
                  </a:solidFill>
                  <a:latin typeface="Arial"/>
                  <a:ea typeface="Arial"/>
                  <a:cs typeface="Arial"/>
                  <a:sym typeface="Arial"/>
                </a:rPr>
                <a:t>Similar steps if </a:t>
              </a:r>
              <a:r>
                <a:rPr lang="en-US" sz="1600" b="0" i="1" u="none" strike="noStrike" cap="none">
                  <a:solidFill>
                    <a:schemeClr val="hlink"/>
                  </a:solidFill>
                  <a:latin typeface="Arial"/>
                  <a:ea typeface="Arial"/>
                  <a:cs typeface="Arial"/>
                  <a:sym typeface="Arial"/>
                </a:rPr>
                <a:t>z</a:t>
              </a:r>
              <a:r>
                <a:rPr lang="en-US" sz="1600" b="0" i="0" u="none" strike="noStrike" cap="none">
                  <a:solidFill>
                    <a:schemeClr val="hlink"/>
                  </a:solidFill>
                  <a:latin typeface="Arial"/>
                  <a:ea typeface="Arial"/>
                  <a:cs typeface="Arial"/>
                  <a:sym typeface="Arial"/>
                </a:rPr>
                <a:t> is a left child.</a:t>
              </a:r>
              <a:endParaRPr sz="1600" b="0" i="1" u="none" strike="noStrike" cap="none">
                <a:solidFill>
                  <a:schemeClr val="hlink"/>
                </a:solidFill>
                <a:latin typeface="Arial"/>
                <a:ea typeface="Arial"/>
                <a:cs typeface="Arial"/>
                <a:sym typeface="Arial"/>
              </a:endParaRPr>
            </a:p>
          </p:txBody>
        </p:sp>
        <p:sp>
          <p:nvSpPr>
            <p:cNvPr id="3132" name="Google Shape;3132;p178"/>
            <p:cNvSpPr txBox="1"/>
            <p:nvPr/>
          </p:nvSpPr>
          <p:spPr>
            <a:xfrm>
              <a:off x="1660525" y="1031876"/>
              <a:ext cx="473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sp>
          <p:nvSpPr>
            <p:cNvPr id="3133" name="Google Shape;3133;p178"/>
            <p:cNvSpPr txBox="1"/>
            <p:nvPr/>
          </p:nvSpPr>
          <p:spPr>
            <a:xfrm>
              <a:off x="2133601" y="304801"/>
              <a:ext cx="6719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cxnSp>
          <p:nvCxnSpPr>
            <p:cNvPr id="3134" name="Google Shape;3134;p178"/>
            <p:cNvCxnSpPr/>
            <p:nvPr/>
          </p:nvCxnSpPr>
          <p:spPr>
            <a:xfrm>
              <a:off x="3276600" y="381000"/>
              <a:ext cx="0" cy="228600"/>
            </a:xfrm>
            <a:prstGeom prst="straightConnector1">
              <a:avLst/>
            </a:prstGeom>
            <a:noFill/>
            <a:ln w="12700" cap="flat" cmpd="sng">
              <a:solidFill>
                <a:schemeClr val="dk1"/>
              </a:solidFill>
              <a:prstDash val="solid"/>
              <a:round/>
              <a:headEnd type="none" w="sm" len="sm"/>
              <a:tailEnd type="none" w="sm" len="sm"/>
            </a:ln>
          </p:spPr>
        </p:cxnSp>
        <p:cxnSp>
          <p:nvCxnSpPr>
            <p:cNvPr id="3135" name="Google Shape;3135;p178"/>
            <p:cNvCxnSpPr/>
            <p:nvPr/>
          </p:nvCxnSpPr>
          <p:spPr>
            <a:xfrm>
              <a:off x="8229600" y="457200"/>
              <a:ext cx="0" cy="304800"/>
            </a:xfrm>
            <a:prstGeom prst="straightConnector1">
              <a:avLst/>
            </a:prstGeom>
            <a:noFill/>
            <a:ln w="12700" cap="flat" cmpd="sng">
              <a:solidFill>
                <a:schemeClr val="dk1"/>
              </a:solidFill>
              <a:prstDash val="solid"/>
              <a:round/>
              <a:headEnd type="none" w="sm" len="sm"/>
              <a:tailEnd type="none" w="sm" len="sm"/>
            </a:ln>
          </p:spPr>
        </p:cxnSp>
        <p:sp>
          <p:nvSpPr>
            <p:cNvPr id="3136" name="Google Shape;3136;p178"/>
            <p:cNvSpPr/>
            <p:nvPr/>
          </p:nvSpPr>
          <p:spPr>
            <a:xfrm>
              <a:off x="3047206" y="609600"/>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a:t>
              </a:r>
              <a:endParaRPr/>
            </a:p>
          </p:txBody>
        </p:sp>
        <p:sp>
          <p:nvSpPr>
            <p:cNvPr id="3137" name="Google Shape;3137;p178"/>
            <p:cNvSpPr/>
            <p:nvPr/>
          </p:nvSpPr>
          <p:spPr>
            <a:xfrm>
              <a:off x="1980406" y="15240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sp>
          <p:nvSpPr>
            <p:cNvPr id="3138" name="Google Shape;3138;p178"/>
            <p:cNvSpPr/>
            <p:nvPr/>
          </p:nvSpPr>
          <p:spPr>
            <a:xfrm>
              <a:off x="3961606" y="16002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D</a:t>
              </a:r>
              <a:endParaRPr/>
            </a:p>
          </p:txBody>
        </p:sp>
        <p:sp>
          <p:nvSpPr>
            <p:cNvPr id="3139" name="Google Shape;3139;p178"/>
            <p:cNvSpPr/>
            <p:nvPr/>
          </p:nvSpPr>
          <p:spPr>
            <a:xfrm>
              <a:off x="2894806" y="25908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cxnSp>
          <p:nvCxnSpPr>
            <p:cNvPr id="3140" name="Google Shape;3140;p178"/>
            <p:cNvCxnSpPr>
              <a:stCxn id="3136" idx="3"/>
              <a:endCxn id="3137" idx="7"/>
            </p:cNvCxnSpPr>
            <p:nvPr/>
          </p:nvCxnSpPr>
          <p:spPr>
            <a:xfrm flipH="1">
              <a:off x="2435621" y="1064885"/>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141" name="Google Shape;3141;p178"/>
            <p:cNvCxnSpPr>
              <a:stCxn id="3136" idx="5"/>
              <a:endCxn id="3138" idx="1"/>
            </p:cNvCxnSpPr>
            <p:nvPr/>
          </p:nvCxnSpPr>
          <p:spPr>
            <a:xfrm>
              <a:off x="3502491" y="1064885"/>
              <a:ext cx="537300" cy="613500"/>
            </a:xfrm>
            <a:prstGeom prst="straightConnector1">
              <a:avLst/>
            </a:prstGeom>
            <a:noFill/>
            <a:ln w="12700" cap="flat" cmpd="sng">
              <a:solidFill>
                <a:schemeClr val="dk1"/>
              </a:solidFill>
              <a:prstDash val="solid"/>
              <a:round/>
              <a:headEnd type="none" w="sm" len="sm"/>
              <a:tailEnd type="none" w="sm" len="sm"/>
            </a:ln>
          </p:spPr>
        </p:cxnSp>
        <p:cxnSp>
          <p:nvCxnSpPr>
            <p:cNvPr id="3142" name="Google Shape;3142;p178"/>
            <p:cNvCxnSpPr>
              <a:stCxn id="3137" idx="5"/>
              <a:endCxn id="3139" idx="1"/>
            </p:cNvCxnSpPr>
            <p:nvPr/>
          </p:nvCxnSpPr>
          <p:spPr>
            <a:xfrm>
              <a:off x="2435691" y="1979285"/>
              <a:ext cx="537300" cy="689700"/>
            </a:xfrm>
            <a:prstGeom prst="straightConnector1">
              <a:avLst/>
            </a:prstGeom>
            <a:noFill/>
            <a:ln w="12700" cap="flat" cmpd="sng">
              <a:solidFill>
                <a:schemeClr val="dk1"/>
              </a:solidFill>
              <a:prstDash val="solid"/>
              <a:round/>
              <a:headEnd type="none" w="sm" len="sm"/>
              <a:tailEnd type="none" w="sm" len="sm"/>
            </a:ln>
          </p:spPr>
        </p:cxnSp>
        <p:cxnSp>
          <p:nvCxnSpPr>
            <p:cNvPr id="3143" name="Google Shape;3143;p178"/>
            <p:cNvCxnSpPr/>
            <p:nvPr/>
          </p:nvCxnSpPr>
          <p:spPr>
            <a:xfrm flipH="1">
              <a:off x="1751806" y="1981200"/>
              <a:ext cx="304800" cy="457200"/>
            </a:xfrm>
            <a:prstGeom prst="straightConnector1">
              <a:avLst/>
            </a:prstGeom>
            <a:noFill/>
            <a:ln w="12700" cap="flat" cmpd="sng">
              <a:solidFill>
                <a:schemeClr val="dk1"/>
              </a:solidFill>
              <a:prstDash val="solid"/>
              <a:round/>
              <a:headEnd type="none" w="sm" len="sm"/>
              <a:tailEnd type="none" w="sm" len="sm"/>
            </a:ln>
          </p:spPr>
        </p:cxnSp>
        <p:cxnSp>
          <p:nvCxnSpPr>
            <p:cNvPr id="3144" name="Google Shape;3144;p178"/>
            <p:cNvCxnSpPr/>
            <p:nvPr/>
          </p:nvCxnSpPr>
          <p:spPr>
            <a:xfrm flipH="1">
              <a:off x="2666206" y="3048000"/>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145" name="Google Shape;3145;p178"/>
            <p:cNvCxnSpPr/>
            <p:nvPr/>
          </p:nvCxnSpPr>
          <p:spPr>
            <a:xfrm>
              <a:off x="3352006" y="3048000"/>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146" name="Google Shape;3146;p178"/>
            <p:cNvCxnSpPr/>
            <p:nvPr/>
          </p:nvCxnSpPr>
          <p:spPr>
            <a:xfrm flipH="1">
              <a:off x="3733006" y="2057400"/>
              <a:ext cx="381000" cy="381000"/>
            </a:xfrm>
            <a:prstGeom prst="straightConnector1">
              <a:avLst/>
            </a:prstGeom>
            <a:noFill/>
            <a:ln w="12700" cap="flat" cmpd="sng">
              <a:solidFill>
                <a:schemeClr val="dk1"/>
              </a:solidFill>
              <a:prstDash val="solid"/>
              <a:round/>
              <a:headEnd type="none" w="sm" len="sm"/>
              <a:tailEnd type="none" w="sm" len="sm"/>
            </a:ln>
          </p:spPr>
        </p:cxnSp>
        <p:cxnSp>
          <p:nvCxnSpPr>
            <p:cNvPr id="3147" name="Google Shape;3147;p178"/>
            <p:cNvCxnSpPr/>
            <p:nvPr/>
          </p:nvCxnSpPr>
          <p:spPr>
            <a:xfrm>
              <a:off x="4418806" y="2057400"/>
              <a:ext cx="304800" cy="381000"/>
            </a:xfrm>
            <a:prstGeom prst="straightConnector1">
              <a:avLst/>
            </a:prstGeom>
            <a:noFill/>
            <a:ln w="12700" cap="flat" cmpd="sng">
              <a:solidFill>
                <a:schemeClr val="dk1"/>
              </a:solidFill>
              <a:prstDash val="solid"/>
              <a:round/>
              <a:headEnd type="none" w="sm" len="sm"/>
              <a:tailEnd type="none" w="sm" len="sm"/>
            </a:ln>
          </p:spPr>
        </p:cxnSp>
        <p:sp>
          <p:nvSpPr>
            <p:cNvPr id="3148" name="Google Shape;3148;p178"/>
            <p:cNvSpPr txBox="1"/>
            <p:nvPr/>
          </p:nvSpPr>
          <p:spPr>
            <a:xfrm>
              <a:off x="1523206" y="23622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149" name="Google Shape;3149;p178"/>
            <p:cNvSpPr txBox="1"/>
            <p:nvPr/>
          </p:nvSpPr>
          <p:spPr>
            <a:xfrm>
              <a:off x="2437606" y="3429001"/>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150" name="Google Shape;3150;p178"/>
            <p:cNvSpPr txBox="1"/>
            <p:nvPr/>
          </p:nvSpPr>
          <p:spPr>
            <a:xfrm flipH="1">
              <a:off x="3580606" y="3352801"/>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151" name="Google Shape;3151;p178"/>
            <p:cNvSpPr txBox="1"/>
            <p:nvPr/>
          </p:nvSpPr>
          <p:spPr>
            <a:xfrm>
              <a:off x="3580606" y="2362201"/>
              <a:ext cx="2728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152" name="Google Shape;3152;p178"/>
            <p:cNvSpPr txBox="1"/>
            <p:nvPr/>
          </p:nvSpPr>
          <p:spPr>
            <a:xfrm>
              <a:off x="4647406" y="2362201"/>
              <a:ext cx="2632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ε</a:t>
              </a:r>
              <a:endParaRPr sz="1400" b="1" i="0" u="none" strike="noStrike" cap="none">
                <a:solidFill>
                  <a:srgbClr val="000000"/>
                </a:solidFill>
                <a:latin typeface="Arial"/>
                <a:ea typeface="Arial"/>
                <a:cs typeface="Arial"/>
                <a:sym typeface="Arial"/>
              </a:endParaRPr>
            </a:p>
          </p:txBody>
        </p:sp>
        <p:sp>
          <p:nvSpPr>
            <p:cNvPr id="3153" name="Google Shape;3153;p178"/>
            <p:cNvSpPr txBox="1"/>
            <p:nvPr/>
          </p:nvSpPr>
          <p:spPr>
            <a:xfrm>
              <a:off x="3047206" y="2133601"/>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z</a:t>
              </a:r>
              <a:endParaRPr/>
            </a:p>
          </p:txBody>
        </p:sp>
        <p:sp>
          <p:nvSpPr>
            <p:cNvPr id="3154" name="Google Shape;3154;p178"/>
            <p:cNvSpPr txBox="1"/>
            <p:nvPr/>
          </p:nvSpPr>
          <p:spPr>
            <a:xfrm>
              <a:off x="4418806" y="1219201"/>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y</a:t>
              </a:r>
              <a:endParaRPr/>
            </a:p>
          </p:txBody>
        </p:sp>
        <p:sp>
          <p:nvSpPr>
            <p:cNvPr id="3155" name="Google Shape;3155;p178"/>
            <p:cNvSpPr/>
            <p:nvPr/>
          </p:nvSpPr>
          <p:spPr>
            <a:xfrm>
              <a:off x="7939881" y="727075"/>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a:t>
              </a:r>
              <a:endParaRPr/>
            </a:p>
          </p:txBody>
        </p:sp>
        <p:sp>
          <p:nvSpPr>
            <p:cNvPr id="3156" name="Google Shape;3156;p178"/>
            <p:cNvSpPr/>
            <p:nvPr/>
          </p:nvSpPr>
          <p:spPr>
            <a:xfrm>
              <a:off x="6873081" y="1641475"/>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A</a:t>
              </a:r>
              <a:endParaRPr/>
            </a:p>
          </p:txBody>
        </p:sp>
        <p:sp>
          <p:nvSpPr>
            <p:cNvPr id="3157" name="Google Shape;3157;p178"/>
            <p:cNvSpPr/>
            <p:nvPr/>
          </p:nvSpPr>
          <p:spPr>
            <a:xfrm>
              <a:off x="8854281" y="1717675"/>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D</a:t>
              </a:r>
              <a:endParaRPr/>
            </a:p>
          </p:txBody>
        </p:sp>
        <p:sp>
          <p:nvSpPr>
            <p:cNvPr id="3158" name="Google Shape;3158;p178"/>
            <p:cNvSpPr/>
            <p:nvPr/>
          </p:nvSpPr>
          <p:spPr>
            <a:xfrm>
              <a:off x="7787481" y="2708275"/>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cxnSp>
          <p:nvCxnSpPr>
            <p:cNvPr id="3159" name="Google Shape;3159;p178"/>
            <p:cNvCxnSpPr>
              <a:stCxn id="3155" idx="3"/>
              <a:endCxn id="3156" idx="7"/>
            </p:cNvCxnSpPr>
            <p:nvPr/>
          </p:nvCxnSpPr>
          <p:spPr>
            <a:xfrm flipH="1">
              <a:off x="7328296" y="1182360"/>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160" name="Google Shape;3160;p178"/>
            <p:cNvCxnSpPr>
              <a:stCxn id="3155" idx="5"/>
              <a:endCxn id="3157" idx="1"/>
            </p:cNvCxnSpPr>
            <p:nvPr/>
          </p:nvCxnSpPr>
          <p:spPr>
            <a:xfrm>
              <a:off x="8395166" y="1182360"/>
              <a:ext cx="537300" cy="613500"/>
            </a:xfrm>
            <a:prstGeom prst="straightConnector1">
              <a:avLst/>
            </a:prstGeom>
            <a:noFill/>
            <a:ln w="12700" cap="flat" cmpd="sng">
              <a:solidFill>
                <a:schemeClr val="dk1"/>
              </a:solidFill>
              <a:prstDash val="solid"/>
              <a:round/>
              <a:headEnd type="none" w="sm" len="sm"/>
              <a:tailEnd type="none" w="sm" len="sm"/>
            </a:ln>
          </p:spPr>
        </p:cxnSp>
        <p:cxnSp>
          <p:nvCxnSpPr>
            <p:cNvPr id="3161" name="Google Shape;3161;p178"/>
            <p:cNvCxnSpPr>
              <a:stCxn id="3156" idx="5"/>
              <a:endCxn id="3158" idx="1"/>
            </p:cNvCxnSpPr>
            <p:nvPr/>
          </p:nvCxnSpPr>
          <p:spPr>
            <a:xfrm>
              <a:off x="7328366" y="2096760"/>
              <a:ext cx="537300" cy="689700"/>
            </a:xfrm>
            <a:prstGeom prst="straightConnector1">
              <a:avLst/>
            </a:prstGeom>
            <a:noFill/>
            <a:ln w="12700" cap="flat" cmpd="sng">
              <a:solidFill>
                <a:schemeClr val="dk1"/>
              </a:solidFill>
              <a:prstDash val="solid"/>
              <a:round/>
              <a:headEnd type="none" w="sm" len="sm"/>
              <a:tailEnd type="none" w="sm" len="sm"/>
            </a:ln>
          </p:spPr>
        </p:cxnSp>
        <p:cxnSp>
          <p:nvCxnSpPr>
            <p:cNvPr id="3162" name="Google Shape;3162;p178"/>
            <p:cNvCxnSpPr/>
            <p:nvPr/>
          </p:nvCxnSpPr>
          <p:spPr>
            <a:xfrm flipH="1">
              <a:off x="6644481" y="2098675"/>
              <a:ext cx="304800" cy="457200"/>
            </a:xfrm>
            <a:prstGeom prst="straightConnector1">
              <a:avLst/>
            </a:prstGeom>
            <a:noFill/>
            <a:ln w="12700" cap="flat" cmpd="sng">
              <a:solidFill>
                <a:schemeClr val="dk1"/>
              </a:solidFill>
              <a:prstDash val="solid"/>
              <a:round/>
              <a:headEnd type="none" w="sm" len="sm"/>
              <a:tailEnd type="none" w="sm" len="sm"/>
            </a:ln>
          </p:spPr>
        </p:cxnSp>
        <p:cxnSp>
          <p:nvCxnSpPr>
            <p:cNvPr id="3163" name="Google Shape;3163;p178"/>
            <p:cNvCxnSpPr/>
            <p:nvPr/>
          </p:nvCxnSpPr>
          <p:spPr>
            <a:xfrm flipH="1">
              <a:off x="7558881" y="3165475"/>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164" name="Google Shape;3164;p178"/>
            <p:cNvCxnSpPr/>
            <p:nvPr/>
          </p:nvCxnSpPr>
          <p:spPr>
            <a:xfrm>
              <a:off x="8244681" y="3165475"/>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165" name="Google Shape;3165;p178"/>
            <p:cNvCxnSpPr/>
            <p:nvPr/>
          </p:nvCxnSpPr>
          <p:spPr>
            <a:xfrm flipH="1">
              <a:off x="8625681" y="2174875"/>
              <a:ext cx="381000" cy="381000"/>
            </a:xfrm>
            <a:prstGeom prst="straightConnector1">
              <a:avLst/>
            </a:prstGeom>
            <a:noFill/>
            <a:ln w="12700" cap="flat" cmpd="sng">
              <a:solidFill>
                <a:schemeClr val="dk1"/>
              </a:solidFill>
              <a:prstDash val="solid"/>
              <a:round/>
              <a:headEnd type="none" w="sm" len="sm"/>
              <a:tailEnd type="none" w="sm" len="sm"/>
            </a:ln>
          </p:spPr>
        </p:cxnSp>
        <p:cxnSp>
          <p:nvCxnSpPr>
            <p:cNvPr id="3166" name="Google Shape;3166;p178"/>
            <p:cNvCxnSpPr/>
            <p:nvPr/>
          </p:nvCxnSpPr>
          <p:spPr>
            <a:xfrm>
              <a:off x="9311481" y="2174875"/>
              <a:ext cx="304800" cy="381000"/>
            </a:xfrm>
            <a:prstGeom prst="straightConnector1">
              <a:avLst/>
            </a:prstGeom>
            <a:noFill/>
            <a:ln w="12700" cap="flat" cmpd="sng">
              <a:solidFill>
                <a:schemeClr val="dk1"/>
              </a:solidFill>
              <a:prstDash val="solid"/>
              <a:round/>
              <a:headEnd type="none" w="sm" len="sm"/>
              <a:tailEnd type="none" w="sm" len="sm"/>
            </a:ln>
          </p:spPr>
        </p:cxnSp>
        <p:sp>
          <p:nvSpPr>
            <p:cNvPr id="3167" name="Google Shape;3167;p178"/>
            <p:cNvSpPr txBox="1"/>
            <p:nvPr/>
          </p:nvSpPr>
          <p:spPr>
            <a:xfrm>
              <a:off x="6476206" y="24384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168" name="Google Shape;3168;p178"/>
            <p:cNvSpPr txBox="1"/>
            <p:nvPr/>
          </p:nvSpPr>
          <p:spPr>
            <a:xfrm>
              <a:off x="7330281" y="3546476"/>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169" name="Google Shape;3169;p178"/>
            <p:cNvSpPr txBox="1"/>
            <p:nvPr/>
          </p:nvSpPr>
          <p:spPr>
            <a:xfrm flipH="1">
              <a:off x="8473281" y="3470276"/>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170" name="Google Shape;3170;p178"/>
            <p:cNvSpPr txBox="1"/>
            <p:nvPr/>
          </p:nvSpPr>
          <p:spPr>
            <a:xfrm>
              <a:off x="8473281" y="2479676"/>
              <a:ext cx="2728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171" name="Google Shape;3171;p178"/>
            <p:cNvSpPr txBox="1"/>
            <p:nvPr/>
          </p:nvSpPr>
          <p:spPr>
            <a:xfrm>
              <a:off x="9540081" y="2479676"/>
              <a:ext cx="2632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ε</a:t>
              </a:r>
              <a:endParaRPr sz="1400" b="1" i="0" u="none" strike="noStrike" cap="none">
                <a:solidFill>
                  <a:srgbClr val="000000"/>
                </a:solidFill>
                <a:latin typeface="Arial"/>
                <a:ea typeface="Arial"/>
                <a:cs typeface="Arial"/>
                <a:sym typeface="Arial"/>
              </a:endParaRPr>
            </a:p>
          </p:txBody>
        </p:sp>
        <p:sp>
          <p:nvSpPr>
            <p:cNvPr id="3172" name="Google Shape;3172;p178"/>
            <p:cNvSpPr txBox="1"/>
            <p:nvPr/>
          </p:nvSpPr>
          <p:spPr>
            <a:xfrm>
              <a:off x="8397082" y="422276"/>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hlink"/>
                  </a:solidFill>
                  <a:latin typeface="Arial"/>
                  <a:ea typeface="Arial"/>
                  <a:cs typeface="Arial"/>
                  <a:sym typeface="Arial"/>
                </a:rPr>
                <a:t>new</a:t>
              </a:r>
              <a:r>
                <a:rPr lang="en-US" sz="1400" b="1" i="1" u="none" strike="noStrike" cap="none">
                  <a:solidFill>
                    <a:schemeClr val="hlink"/>
                  </a:solidFill>
                  <a:latin typeface="Arial"/>
                  <a:ea typeface="Arial"/>
                  <a:cs typeface="Arial"/>
                  <a:sym typeface="Arial"/>
                </a:rPr>
                <a:t> z</a:t>
              </a:r>
              <a:endParaRPr/>
            </a:p>
          </p:txBody>
        </p:sp>
        <p:sp>
          <p:nvSpPr>
            <p:cNvPr id="3173" name="Google Shape;3173;p178"/>
            <p:cNvSpPr/>
            <p:nvPr/>
          </p:nvSpPr>
          <p:spPr>
            <a:xfrm>
              <a:off x="5104606" y="1828800"/>
              <a:ext cx="990600" cy="304800"/>
            </a:xfrm>
            <a:prstGeom prst="rightArrow">
              <a:avLst>
                <a:gd name="adj1" fmla="val 50000"/>
                <a:gd name="adj2" fmla="val 8125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74" name="Google Shape;3174;p178"/>
            <p:cNvSpPr txBox="1"/>
            <p:nvPr/>
          </p:nvSpPr>
          <p:spPr>
            <a:xfrm>
              <a:off x="4037807" y="2992439"/>
              <a:ext cx="292259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chemeClr val="hlink"/>
                  </a:solidFill>
                  <a:latin typeface="Arial"/>
                  <a:ea typeface="Arial"/>
                  <a:cs typeface="Arial"/>
                  <a:sym typeface="Arial"/>
                </a:rPr>
                <a:t>z</a:t>
              </a:r>
              <a:r>
                <a:rPr lang="en-US" sz="1600" b="0" i="0" u="none" strike="noStrike" cap="none">
                  <a:solidFill>
                    <a:schemeClr val="hlink"/>
                  </a:solidFill>
                  <a:latin typeface="Arial"/>
                  <a:ea typeface="Arial"/>
                  <a:cs typeface="Arial"/>
                  <a:sym typeface="Arial"/>
                </a:rPr>
                <a:t> is a right child here.</a:t>
              </a:r>
              <a:endParaRPr/>
            </a:p>
            <a:p>
              <a:pPr marL="0" marR="0" lvl="0" indent="0" algn="l" rtl="0">
                <a:lnSpc>
                  <a:spcPct val="100000"/>
                </a:lnSpc>
                <a:spcBef>
                  <a:spcPts val="0"/>
                </a:spcBef>
                <a:spcAft>
                  <a:spcPts val="0"/>
                </a:spcAft>
                <a:buNone/>
              </a:pPr>
              <a:r>
                <a:rPr lang="en-US" sz="1600" b="0" i="0" u="none" strike="noStrike" cap="none">
                  <a:solidFill>
                    <a:schemeClr val="hlink"/>
                  </a:solidFill>
                  <a:latin typeface="Arial"/>
                  <a:ea typeface="Arial"/>
                  <a:cs typeface="Arial"/>
                  <a:sym typeface="Arial"/>
                </a:rPr>
                <a:t>Similar steps if </a:t>
              </a:r>
              <a:r>
                <a:rPr lang="en-US" sz="1600" b="0" i="1" u="none" strike="noStrike" cap="none">
                  <a:solidFill>
                    <a:schemeClr val="hlink"/>
                  </a:solidFill>
                  <a:latin typeface="Arial"/>
                  <a:ea typeface="Arial"/>
                  <a:cs typeface="Arial"/>
                  <a:sym typeface="Arial"/>
                </a:rPr>
                <a:t>z</a:t>
              </a:r>
              <a:r>
                <a:rPr lang="en-US" sz="1600" b="0" i="0" u="none" strike="noStrike" cap="none">
                  <a:solidFill>
                    <a:schemeClr val="hlink"/>
                  </a:solidFill>
                  <a:latin typeface="Arial"/>
                  <a:ea typeface="Arial"/>
                  <a:cs typeface="Arial"/>
                  <a:sym typeface="Arial"/>
                </a:rPr>
                <a:t> is a left child.</a:t>
              </a:r>
              <a:endParaRPr sz="1600" b="0" i="1" u="none" strike="noStrike" cap="none">
                <a:solidFill>
                  <a:schemeClr val="hlink"/>
                </a:solidFill>
                <a:latin typeface="Arial"/>
                <a:ea typeface="Arial"/>
                <a:cs typeface="Arial"/>
                <a:sym typeface="Arial"/>
              </a:endParaRPr>
            </a:p>
          </p:txBody>
        </p:sp>
        <p:sp>
          <p:nvSpPr>
            <p:cNvPr id="3175" name="Google Shape;3175;p178"/>
            <p:cNvSpPr txBox="1"/>
            <p:nvPr/>
          </p:nvSpPr>
          <p:spPr>
            <a:xfrm>
              <a:off x="1659731" y="1031876"/>
              <a:ext cx="473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sp>
          <p:nvSpPr>
            <p:cNvPr id="3176" name="Google Shape;3176;p178"/>
            <p:cNvSpPr txBox="1"/>
            <p:nvPr/>
          </p:nvSpPr>
          <p:spPr>
            <a:xfrm>
              <a:off x="2132807" y="304801"/>
              <a:ext cx="6719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cxnSp>
          <p:nvCxnSpPr>
            <p:cNvPr id="3177" name="Google Shape;3177;p178"/>
            <p:cNvCxnSpPr/>
            <p:nvPr/>
          </p:nvCxnSpPr>
          <p:spPr>
            <a:xfrm>
              <a:off x="3275806" y="381000"/>
              <a:ext cx="0" cy="228600"/>
            </a:xfrm>
            <a:prstGeom prst="straightConnector1">
              <a:avLst/>
            </a:prstGeom>
            <a:noFill/>
            <a:ln w="12700" cap="flat" cmpd="sng">
              <a:solidFill>
                <a:schemeClr val="dk1"/>
              </a:solidFill>
              <a:prstDash val="solid"/>
              <a:round/>
              <a:headEnd type="none" w="sm" len="sm"/>
              <a:tailEnd type="none" w="sm" len="sm"/>
            </a:ln>
          </p:spPr>
        </p:cxnSp>
        <p:cxnSp>
          <p:nvCxnSpPr>
            <p:cNvPr id="3178" name="Google Shape;3178;p178"/>
            <p:cNvCxnSpPr/>
            <p:nvPr/>
          </p:nvCxnSpPr>
          <p:spPr>
            <a:xfrm>
              <a:off x="8228806" y="457200"/>
              <a:ext cx="0" cy="304800"/>
            </a:xfrm>
            <a:prstGeom prst="straightConnector1">
              <a:avLst/>
            </a:prstGeom>
            <a:noFill/>
            <a:ln w="12700" cap="flat" cmpd="sng">
              <a:solidFill>
                <a:schemeClr val="dk1"/>
              </a:solidFill>
              <a:prstDash val="solid"/>
              <a:round/>
              <a:headEnd type="none" w="sm" len="sm"/>
              <a:tailEnd type="none" w="sm" len="sm"/>
            </a:ln>
          </p:spPr>
        </p:cxn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182"/>
        <p:cNvGrpSpPr/>
        <p:nvPr/>
      </p:nvGrpSpPr>
      <p:grpSpPr>
        <a:xfrm>
          <a:off x="0" y="0"/>
          <a:ext cx="0" cy="0"/>
          <a:chOff x="0" y="0"/>
          <a:chExt cx="0" cy="0"/>
        </a:xfrm>
      </p:grpSpPr>
      <p:sp>
        <p:nvSpPr>
          <p:cNvPr id="3183" name="Google Shape;3183;p179"/>
          <p:cNvSpPr txBox="1">
            <a:spLocks noGrp="1"/>
          </p:cNvSpPr>
          <p:nvPr>
            <p:ph type="title"/>
          </p:nvPr>
        </p:nvSpPr>
        <p:spPr>
          <a:xfrm>
            <a:off x="114301" y="181116"/>
            <a:ext cx="11687174" cy="914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33333"/>
              <a:buNone/>
            </a:pPr>
            <a:r>
              <a:rPr lang="en-US" sz="4000"/>
              <a:t>Case 2a – uncle </a:t>
            </a:r>
            <a:r>
              <a:rPr lang="en-US" sz="4000" i="1"/>
              <a:t>y </a:t>
            </a:r>
            <a:r>
              <a:rPr lang="en-US" sz="4000"/>
              <a:t>is black, p[z] is left child and </a:t>
            </a:r>
            <a:r>
              <a:rPr lang="en-US" sz="4000" i="1"/>
              <a:t>z</a:t>
            </a:r>
            <a:r>
              <a:rPr lang="en-US" sz="4000"/>
              <a:t> is a right child</a:t>
            </a:r>
            <a:endParaRPr/>
          </a:p>
        </p:txBody>
      </p:sp>
      <p:sp>
        <p:nvSpPr>
          <p:cNvPr id="3184" name="Google Shape;3184;p179"/>
          <p:cNvSpPr txBox="1">
            <a:spLocks noGrp="1"/>
          </p:cNvSpPr>
          <p:nvPr>
            <p:ph type="body" idx="1"/>
          </p:nvPr>
        </p:nvSpPr>
        <p:spPr>
          <a:xfrm>
            <a:off x="1144588" y="4797622"/>
            <a:ext cx="10142844" cy="1679377"/>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400"/>
              <a:t>Left rotate around </a:t>
            </a:r>
            <a:r>
              <a:rPr lang="en-US" sz="2400" i="1"/>
              <a:t>p</a:t>
            </a:r>
            <a:r>
              <a:rPr lang="en-US" sz="2400"/>
              <a:t>[</a:t>
            </a:r>
            <a:r>
              <a:rPr lang="en-US" sz="2400" i="1"/>
              <a:t>z</a:t>
            </a:r>
            <a:r>
              <a:rPr lang="en-US" sz="2400"/>
              <a:t>], </a:t>
            </a:r>
            <a:r>
              <a:rPr lang="en-US" sz="2400" i="1"/>
              <a:t>p</a:t>
            </a:r>
            <a:r>
              <a:rPr lang="en-US" sz="2400"/>
              <a:t>[</a:t>
            </a:r>
            <a:r>
              <a:rPr lang="en-US" sz="2400" i="1"/>
              <a:t>z</a:t>
            </a:r>
            <a:r>
              <a:rPr lang="en-US" sz="2400"/>
              <a:t>] and </a:t>
            </a:r>
            <a:r>
              <a:rPr lang="en-US" sz="2400" i="1"/>
              <a:t>z</a:t>
            </a:r>
            <a:r>
              <a:rPr lang="en-US" sz="2400"/>
              <a:t> switch roles </a:t>
            </a:r>
            <a:r>
              <a:rPr lang="en-US" sz="2800"/>
              <a:t>⇒</a:t>
            </a:r>
            <a:r>
              <a:rPr lang="en-US" sz="2400">
                <a:latin typeface="Arial"/>
                <a:ea typeface="Arial"/>
                <a:cs typeface="Arial"/>
                <a:sym typeface="Arial"/>
              </a:rPr>
              <a:t> </a:t>
            </a:r>
            <a:r>
              <a:rPr lang="en-US" sz="2400"/>
              <a:t>now </a:t>
            </a:r>
            <a:r>
              <a:rPr lang="en-US" sz="2400" i="1"/>
              <a:t>z </a:t>
            </a:r>
            <a:r>
              <a:rPr lang="en-US" sz="2400"/>
              <a:t>is a left child, and both </a:t>
            </a:r>
            <a:r>
              <a:rPr lang="en-US" sz="2400" i="1"/>
              <a:t>z </a:t>
            </a:r>
            <a:r>
              <a:rPr lang="en-US" sz="2400"/>
              <a:t>and </a:t>
            </a:r>
            <a:r>
              <a:rPr lang="en-US" sz="2400" i="1"/>
              <a:t>p</a:t>
            </a:r>
            <a:r>
              <a:rPr lang="en-US" sz="2400"/>
              <a:t>[</a:t>
            </a:r>
            <a:r>
              <a:rPr lang="en-US" sz="2400" i="1"/>
              <a:t>z</a:t>
            </a:r>
            <a:r>
              <a:rPr lang="en-US" sz="2400"/>
              <a:t>] are red.</a:t>
            </a:r>
            <a:endParaRPr/>
          </a:p>
          <a:p>
            <a:pPr marL="457200" lvl="0" indent="-342900" algn="l" rtl="0">
              <a:lnSpc>
                <a:spcPct val="90000"/>
              </a:lnSpc>
              <a:spcBef>
                <a:spcPts val="1200"/>
              </a:spcBef>
              <a:spcAft>
                <a:spcPts val="0"/>
              </a:spcAft>
              <a:buSzPts val="1800"/>
              <a:buFont typeface="Noto Sans Symbols"/>
              <a:buChar char="⮚"/>
            </a:pPr>
            <a:r>
              <a:rPr lang="en-US" sz="2400"/>
              <a:t>Takes us immediately to case 3a.</a:t>
            </a:r>
            <a:endParaRPr sz="2400"/>
          </a:p>
          <a:p>
            <a:pPr marL="457200" lvl="0" indent="-228600" algn="l" rtl="0">
              <a:lnSpc>
                <a:spcPct val="90000"/>
              </a:lnSpc>
              <a:spcBef>
                <a:spcPts val="1200"/>
              </a:spcBef>
              <a:spcAft>
                <a:spcPts val="0"/>
              </a:spcAft>
              <a:buSzPts val="1800"/>
              <a:buFont typeface="Noto Sans Symbols"/>
              <a:buNone/>
            </a:pPr>
            <a:endParaRPr sz="2400"/>
          </a:p>
        </p:txBody>
      </p:sp>
      <p:grpSp>
        <p:nvGrpSpPr>
          <p:cNvPr id="3185" name="Google Shape;3185;p179"/>
          <p:cNvGrpSpPr/>
          <p:nvPr/>
        </p:nvGrpSpPr>
        <p:grpSpPr>
          <a:xfrm>
            <a:off x="2258274" y="1184786"/>
            <a:ext cx="7675452" cy="3279578"/>
            <a:chOff x="1524000" y="457200"/>
            <a:chExt cx="7675452" cy="3279578"/>
          </a:xfrm>
        </p:grpSpPr>
        <p:sp>
          <p:nvSpPr>
            <p:cNvPr id="3186" name="Google Shape;3186;p179"/>
            <p:cNvSpPr/>
            <p:nvPr/>
          </p:nvSpPr>
          <p:spPr>
            <a:xfrm>
              <a:off x="3048000" y="609600"/>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a:t>
              </a:r>
              <a:endParaRPr/>
            </a:p>
          </p:txBody>
        </p:sp>
        <p:sp>
          <p:nvSpPr>
            <p:cNvPr id="3187" name="Google Shape;3187;p179"/>
            <p:cNvSpPr/>
            <p:nvPr/>
          </p:nvSpPr>
          <p:spPr>
            <a:xfrm>
              <a:off x="1981200" y="15240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sp>
          <p:nvSpPr>
            <p:cNvPr id="3188" name="Google Shape;3188;p179"/>
            <p:cNvSpPr/>
            <p:nvPr/>
          </p:nvSpPr>
          <p:spPr>
            <a:xfrm>
              <a:off x="2895600" y="25908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cxnSp>
          <p:nvCxnSpPr>
            <p:cNvPr id="3189" name="Google Shape;3189;p179"/>
            <p:cNvCxnSpPr>
              <a:stCxn id="3186" idx="3"/>
              <a:endCxn id="3187" idx="7"/>
            </p:cNvCxnSpPr>
            <p:nvPr/>
          </p:nvCxnSpPr>
          <p:spPr>
            <a:xfrm flipH="1">
              <a:off x="2436415" y="1064885"/>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190" name="Google Shape;3190;p179"/>
            <p:cNvCxnSpPr>
              <a:stCxn id="3186" idx="5"/>
            </p:cNvCxnSpPr>
            <p:nvPr/>
          </p:nvCxnSpPr>
          <p:spPr>
            <a:xfrm>
              <a:off x="3503285" y="1064885"/>
              <a:ext cx="536700" cy="612900"/>
            </a:xfrm>
            <a:prstGeom prst="straightConnector1">
              <a:avLst/>
            </a:prstGeom>
            <a:noFill/>
            <a:ln w="12700" cap="flat" cmpd="sng">
              <a:solidFill>
                <a:schemeClr val="dk1"/>
              </a:solidFill>
              <a:prstDash val="solid"/>
              <a:round/>
              <a:headEnd type="none" w="sm" len="sm"/>
              <a:tailEnd type="none" w="sm" len="sm"/>
            </a:ln>
          </p:spPr>
        </p:cxnSp>
        <p:cxnSp>
          <p:nvCxnSpPr>
            <p:cNvPr id="3191" name="Google Shape;3191;p179"/>
            <p:cNvCxnSpPr>
              <a:stCxn id="3187" idx="5"/>
              <a:endCxn id="3188" idx="1"/>
            </p:cNvCxnSpPr>
            <p:nvPr/>
          </p:nvCxnSpPr>
          <p:spPr>
            <a:xfrm>
              <a:off x="2436485" y="1979285"/>
              <a:ext cx="537300" cy="689700"/>
            </a:xfrm>
            <a:prstGeom prst="straightConnector1">
              <a:avLst/>
            </a:prstGeom>
            <a:noFill/>
            <a:ln w="12700" cap="flat" cmpd="sng">
              <a:solidFill>
                <a:schemeClr val="dk1"/>
              </a:solidFill>
              <a:prstDash val="solid"/>
              <a:round/>
              <a:headEnd type="none" w="sm" len="sm"/>
              <a:tailEnd type="none" w="sm" len="sm"/>
            </a:ln>
          </p:spPr>
        </p:cxnSp>
        <p:cxnSp>
          <p:nvCxnSpPr>
            <p:cNvPr id="3192" name="Google Shape;3192;p179"/>
            <p:cNvCxnSpPr/>
            <p:nvPr/>
          </p:nvCxnSpPr>
          <p:spPr>
            <a:xfrm flipH="1">
              <a:off x="1752600" y="1981200"/>
              <a:ext cx="304800" cy="457200"/>
            </a:xfrm>
            <a:prstGeom prst="straightConnector1">
              <a:avLst/>
            </a:prstGeom>
            <a:noFill/>
            <a:ln w="12700" cap="flat" cmpd="sng">
              <a:solidFill>
                <a:schemeClr val="dk1"/>
              </a:solidFill>
              <a:prstDash val="solid"/>
              <a:round/>
              <a:headEnd type="none" w="sm" len="sm"/>
              <a:tailEnd type="none" w="sm" len="sm"/>
            </a:ln>
          </p:spPr>
        </p:cxnSp>
        <p:cxnSp>
          <p:nvCxnSpPr>
            <p:cNvPr id="3193" name="Google Shape;3193;p179"/>
            <p:cNvCxnSpPr/>
            <p:nvPr/>
          </p:nvCxnSpPr>
          <p:spPr>
            <a:xfrm flipH="1">
              <a:off x="2667000" y="3048000"/>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194" name="Google Shape;3194;p179"/>
            <p:cNvCxnSpPr/>
            <p:nvPr/>
          </p:nvCxnSpPr>
          <p:spPr>
            <a:xfrm>
              <a:off x="3352800" y="3048000"/>
              <a:ext cx="304800" cy="381000"/>
            </a:xfrm>
            <a:prstGeom prst="straightConnector1">
              <a:avLst/>
            </a:prstGeom>
            <a:noFill/>
            <a:ln w="12700" cap="flat" cmpd="sng">
              <a:solidFill>
                <a:schemeClr val="dk1"/>
              </a:solidFill>
              <a:prstDash val="solid"/>
              <a:round/>
              <a:headEnd type="none" w="sm" len="sm"/>
              <a:tailEnd type="none" w="sm" len="sm"/>
            </a:ln>
          </p:spPr>
        </p:cxnSp>
        <p:sp>
          <p:nvSpPr>
            <p:cNvPr id="3195" name="Google Shape;3195;p179"/>
            <p:cNvSpPr txBox="1"/>
            <p:nvPr/>
          </p:nvSpPr>
          <p:spPr>
            <a:xfrm>
              <a:off x="1524000" y="24384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196" name="Google Shape;3196;p179"/>
            <p:cNvSpPr txBox="1"/>
            <p:nvPr/>
          </p:nvSpPr>
          <p:spPr>
            <a:xfrm>
              <a:off x="2438400" y="3429001"/>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197" name="Google Shape;3197;p179"/>
            <p:cNvSpPr txBox="1"/>
            <p:nvPr/>
          </p:nvSpPr>
          <p:spPr>
            <a:xfrm flipH="1">
              <a:off x="3581400" y="3352801"/>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198" name="Google Shape;3198;p179"/>
            <p:cNvSpPr txBox="1"/>
            <p:nvPr/>
          </p:nvSpPr>
          <p:spPr>
            <a:xfrm>
              <a:off x="3657601" y="1600201"/>
              <a:ext cx="3349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199" name="Google Shape;3199;p179"/>
            <p:cNvSpPr txBox="1"/>
            <p:nvPr/>
          </p:nvSpPr>
          <p:spPr>
            <a:xfrm>
              <a:off x="3048000" y="2133601"/>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z</a:t>
              </a:r>
              <a:endParaRPr/>
            </a:p>
          </p:txBody>
        </p:sp>
        <p:sp>
          <p:nvSpPr>
            <p:cNvPr id="3200" name="Google Shape;3200;p179"/>
            <p:cNvSpPr txBox="1"/>
            <p:nvPr/>
          </p:nvSpPr>
          <p:spPr>
            <a:xfrm>
              <a:off x="3962400" y="1600201"/>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y</a:t>
              </a:r>
              <a:endParaRPr/>
            </a:p>
          </p:txBody>
        </p:sp>
        <p:sp>
          <p:nvSpPr>
            <p:cNvPr id="3201" name="Google Shape;3201;p179"/>
            <p:cNvSpPr/>
            <p:nvPr/>
          </p:nvSpPr>
          <p:spPr>
            <a:xfrm>
              <a:off x="5105400" y="1828800"/>
              <a:ext cx="990600" cy="304800"/>
            </a:xfrm>
            <a:prstGeom prst="rightArrow">
              <a:avLst>
                <a:gd name="adj1" fmla="val 50000"/>
                <a:gd name="adj2" fmla="val 8125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02" name="Google Shape;3202;p179"/>
            <p:cNvSpPr/>
            <p:nvPr/>
          </p:nvSpPr>
          <p:spPr>
            <a:xfrm>
              <a:off x="8001000" y="685800"/>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a:t>
              </a:r>
              <a:endParaRPr/>
            </a:p>
          </p:txBody>
        </p:sp>
        <p:sp>
          <p:nvSpPr>
            <p:cNvPr id="3203" name="Google Shape;3203;p179"/>
            <p:cNvSpPr/>
            <p:nvPr/>
          </p:nvSpPr>
          <p:spPr>
            <a:xfrm>
              <a:off x="6934200" y="16002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sp>
          <p:nvSpPr>
            <p:cNvPr id="3204" name="Google Shape;3204;p179"/>
            <p:cNvSpPr/>
            <p:nvPr/>
          </p:nvSpPr>
          <p:spPr>
            <a:xfrm>
              <a:off x="6096000" y="25146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cxnSp>
          <p:nvCxnSpPr>
            <p:cNvPr id="3205" name="Google Shape;3205;p179"/>
            <p:cNvCxnSpPr>
              <a:stCxn id="3202" idx="3"/>
              <a:endCxn id="3203" idx="7"/>
            </p:cNvCxnSpPr>
            <p:nvPr/>
          </p:nvCxnSpPr>
          <p:spPr>
            <a:xfrm flipH="1">
              <a:off x="7389415" y="1141085"/>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206" name="Google Shape;3206;p179"/>
            <p:cNvCxnSpPr>
              <a:stCxn id="3202" idx="5"/>
            </p:cNvCxnSpPr>
            <p:nvPr/>
          </p:nvCxnSpPr>
          <p:spPr>
            <a:xfrm>
              <a:off x="8456285" y="1141085"/>
              <a:ext cx="536700" cy="612900"/>
            </a:xfrm>
            <a:prstGeom prst="straightConnector1">
              <a:avLst/>
            </a:prstGeom>
            <a:noFill/>
            <a:ln w="12700" cap="flat" cmpd="sng">
              <a:solidFill>
                <a:schemeClr val="dk1"/>
              </a:solidFill>
              <a:prstDash val="solid"/>
              <a:round/>
              <a:headEnd type="none" w="sm" len="sm"/>
              <a:tailEnd type="none" w="sm" len="sm"/>
            </a:ln>
          </p:spPr>
        </p:cxnSp>
        <p:cxnSp>
          <p:nvCxnSpPr>
            <p:cNvPr id="3207" name="Google Shape;3207;p179"/>
            <p:cNvCxnSpPr/>
            <p:nvPr/>
          </p:nvCxnSpPr>
          <p:spPr>
            <a:xfrm flipH="1">
              <a:off x="5867400" y="2971800"/>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208" name="Google Shape;3208;p179"/>
            <p:cNvCxnSpPr/>
            <p:nvPr/>
          </p:nvCxnSpPr>
          <p:spPr>
            <a:xfrm>
              <a:off x="6553200" y="2971800"/>
              <a:ext cx="304800" cy="381000"/>
            </a:xfrm>
            <a:prstGeom prst="straightConnector1">
              <a:avLst/>
            </a:prstGeom>
            <a:noFill/>
            <a:ln w="12700" cap="flat" cmpd="sng">
              <a:solidFill>
                <a:schemeClr val="dk1"/>
              </a:solidFill>
              <a:prstDash val="solid"/>
              <a:round/>
              <a:headEnd type="none" w="sm" len="sm"/>
              <a:tailEnd type="none" w="sm" len="sm"/>
            </a:ln>
          </p:spPr>
        </p:cxnSp>
        <p:sp>
          <p:nvSpPr>
            <p:cNvPr id="3209" name="Google Shape;3209;p179"/>
            <p:cNvSpPr txBox="1"/>
            <p:nvPr/>
          </p:nvSpPr>
          <p:spPr>
            <a:xfrm>
              <a:off x="5638800" y="32766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210" name="Google Shape;3210;p179"/>
            <p:cNvSpPr txBox="1"/>
            <p:nvPr/>
          </p:nvSpPr>
          <p:spPr>
            <a:xfrm>
              <a:off x="6781800" y="3352801"/>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211" name="Google Shape;3211;p179"/>
            <p:cNvSpPr txBox="1"/>
            <p:nvPr/>
          </p:nvSpPr>
          <p:spPr>
            <a:xfrm flipH="1">
              <a:off x="7848600" y="2514601"/>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212" name="Google Shape;3212;p179"/>
            <p:cNvSpPr txBox="1"/>
            <p:nvPr/>
          </p:nvSpPr>
          <p:spPr>
            <a:xfrm>
              <a:off x="8610601" y="1676401"/>
              <a:ext cx="3349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213" name="Google Shape;3213;p179"/>
            <p:cNvSpPr txBox="1"/>
            <p:nvPr/>
          </p:nvSpPr>
          <p:spPr>
            <a:xfrm>
              <a:off x="5715000" y="2514601"/>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z</a:t>
              </a:r>
              <a:endParaRPr/>
            </a:p>
          </p:txBody>
        </p:sp>
        <p:sp>
          <p:nvSpPr>
            <p:cNvPr id="3214" name="Google Shape;3214;p179"/>
            <p:cNvSpPr txBox="1"/>
            <p:nvPr/>
          </p:nvSpPr>
          <p:spPr>
            <a:xfrm>
              <a:off x="8915400" y="1676401"/>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y</a:t>
              </a:r>
              <a:endParaRPr/>
            </a:p>
          </p:txBody>
        </p:sp>
        <p:cxnSp>
          <p:nvCxnSpPr>
            <p:cNvPr id="3215" name="Google Shape;3215;p179"/>
            <p:cNvCxnSpPr>
              <a:stCxn id="3203" idx="3"/>
              <a:endCxn id="3204" idx="0"/>
            </p:cNvCxnSpPr>
            <p:nvPr/>
          </p:nvCxnSpPr>
          <p:spPr>
            <a:xfrm flipH="1">
              <a:off x="6362815" y="2055485"/>
              <a:ext cx="649500" cy="459000"/>
            </a:xfrm>
            <a:prstGeom prst="straightConnector1">
              <a:avLst/>
            </a:prstGeom>
            <a:noFill/>
            <a:ln w="12700" cap="flat" cmpd="sng">
              <a:solidFill>
                <a:schemeClr val="dk1"/>
              </a:solidFill>
              <a:prstDash val="solid"/>
              <a:round/>
              <a:headEnd type="none" w="sm" len="sm"/>
              <a:tailEnd type="none" w="sm" len="sm"/>
            </a:ln>
          </p:spPr>
        </p:cxnSp>
        <p:cxnSp>
          <p:nvCxnSpPr>
            <p:cNvPr id="3216" name="Google Shape;3216;p179"/>
            <p:cNvCxnSpPr/>
            <p:nvPr/>
          </p:nvCxnSpPr>
          <p:spPr>
            <a:xfrm>
              <a:off x="7391400" y="2057400"/>
              <a:ext cx="533400" cy="533400"/>
            </a:xfrm>
            <a:prstGeom prst="straightConnector1">
              <a:avLst/>
            </a:prstGeom>
            <a:noFill/>
            <a:ln w="12700" cap="flat" cmpd="sng">
              <a:solidFill>
                <a:schemeClr val="dk1"/>
              </a:solidFill>
              <a:prstDash val="solid"/>
              <a:round/>
              <a:headEnd type="none" w="sm" len="sm"/>
              <a:tailEnd type="none" w="sm" len="sm"/>
            </a:ln>
          </p:spPr>
        </p:cxnSp>
        <p:sp>
          <p:nvSpPr>
            <p:cNvPr id="3217" name="Google Shape;3217;p179"/>
            <p:cNvSpPr txBox="1"/>
            <p:nvPr/>
          </p:nvSpPr>
          <p:spPr>
            <a:xfrm>
              <a:off x="1752600" y="1066801"/>
              <a:ext cx="473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sp>
          <p:nvSpPr>
            <p:cNvPr id="3218" name="Google Shape;3218;p179"/>
            <p:cNvSpPr txBox="1"/>
            <p:nvPr/>
          </p:nvSpPr>
          <p:spPr>
            <a:xfrm>
              <a:off x="6400800" y="1219201"/>
              <a:ext cx="473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cxnSp>
          <p:nvCxnSpPr>
            <p:cNvPr id="3219" name="Google Shape;3219;p179"/>
            <p:cNvCxnSpPr/>
            <p:nvPr/>
          </p:nvCxnSpPr>
          <p:spPr>
            <a:xfrm>
              <a:off x="3276600" y="457200"/>
              <a:ext cx="0" cy="152400"/>
            </a:xfrm>
            <a:prstGeom prst="straightConnector1">
              <a:avLst/>
            </a:prstGeom>
            <a:noFill/>
            <a:ln w="12700" cap="flat" cmpd="sng">
              <a:solidFill>
                <a:schemeClr val="dk1"/>
              </a:solidFill>
              <a:prstDash val="solid"/>
              <a:round/>
              <a:headEnd type="none" w="sm" len="sm"/>
              <a:tailEnd type="none" w="sm" len="sm"/>
            </a:ln>
          </p:spPr>
        </p:cxnSp>
        <p:cxnSp>
          <p:nvCxnSpPr>
            <p:cNvPr id="3220" name="Google Shape;3220;p179"/>
            <p:cNvCxnSpPr/>
            <p:nvPr/>
          </p:nvCxnSpPr>
          <p:spPr>
            <a:xfrm>
              <a:off x="8305800" y="533400"/>
              <a:ext cx="0" cy="152400"/>
            </a:xfrm>
            <a:prstGeom prst="straightConnector1">
              <a:avLst/>
            </a:prstGeom>
            <a:noFill/>
            <a:ln w="12700" cap="flat" cmpd="sng">
              <a:solidFill>
                <a:schemeClr val="dk1"/>
              </a:solidFill>
              <a:prstDash val="solid"/>
              <a:round/>
              <a:headEnd type="none" w="sm" len="sm"/>
              <a:tailEnd type="none" w="sm" len="sm"/>
            </a:ln>
          </p:spPr>
        </p:cxn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sp>
        <p:nvSpPr>
          <p:cNvPr id="3225" name="Google Shape;3225;p180"/>
          <p:cNvSpPr txBox="1">
            <a:spLocks noGrp="1"/>
          </p:cNvSpPr>
          <p:nvPr>
            <p:ph type="title"/>
          </p:nvPr>
        </p:nvSpPr>
        <p:spPr>
          <a:xfrm>
            <a:off x="1573955" y="124419"/>
            <a:ext cx="9142412" cy="9144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sz="4000"/>
              <a:t>Case 3a – uncle </a:t>
            </a:r>
            <a:r>
              <a:rPr lang="en-US" sz="4000" i="1"/>
              <a:t>y </a:t>
            </a:r>
            <a:r>
              <a:rPr lang="en-US" sz="4000"/>
              <a:t>is black, </a:t>
            </a:r>
            <a:r>
              <a:rPr lang="en-US" sz="4000" i="1"/>
              <a:t>z</a:t>
            </a:r>
            <a:r>
              <a:rPr lang="en-US" sz="4000"/>
              <a:t> is a left child</a:t>
            </a:r>
            <a:endParaRPr/>
          </a:p>
        </p:txBody>
      </p:sp>
      <p:sp>
        <p:nvSpPr>
          <p:cNvPr id="3226" name="Google Shape;3226;p180"/>
          <p:cNvSpPr txBox="1">
            <a:spLocks noGrp="1"/>
          </p:cNvSpPr>
          <p:nvPr>
            <p:ph type="body" idx="1"/>
          </p:nvPr>
        </p:nvSpPr>
        <p:spPr>
          <a:xfrm>
            <a:off x="1174954" y="4180427"/>
            <a:ext cx="9940413" cy="243840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400"/>
              <a:t>Make </a:t>
            </a:r>
            <a:r>
              <a:rPr lang="en-US" sz="2400" i="1"/>
              <a:t>p</a:t>
            </a:r>
            <a:r>
              <a:rPr lang="en-US" sz="2400"/>
              <a:t>[</a:t>
            </a:r>
            <a:r>
              <a:rPr lang="en-US" sz="2400" i="1"/>
              <a:t>z</a:t>
            </a:r>
            <a:r>
              <a:rPr lang="en-US" sz="2400"/>
              <a:t>] black and </a:t>
            </a:r>
            <a:r>
              <a:rPr lang="en-US" sz="2400" i="1"/>
              <a:t>p</a:t>
            </a:r>
            <a:r>
              <a:rPr lang="en-US" sz="2400"/>
              <a:t>[</a:t>
            </a:r>
            <a:r>
              <a:rPr lang="en-US" sz="2400" i="1"/>
              <a:t>p</a:t>
            </a:r>
            <a:r>
              <a:rPr lang="en-US" sz="2400"/>
              <a:t>[</a:t>
            </a:r>
            <a:r>
              <a:rPr lang="en-US" sz="2400" i="1"/>
              <a:t>z</a:t>
            </a:r>
            <a:r>
              <a:rPr lang="en-US" sz="2400"/>
              <a:t>]] red.</a:t>
            </a:r>
            <a:endParaRPr/>
          </a:p>
          <a:p>
            <a:pPr marL="457200" lvl="0" indent="-342900" algn="l" rtl="0">
              <a:lnSpc>
                <a:spcPct val="90000"/>
              </a:lnSpc>
              <a:spcBef>
                <a:spcPts val="1200"/>
              </a:spcBef>
              <a:spcAft>
                <a:spcPts val="0"/>
              </a:spcAft>
              <a:buSzPts val="1800"/>
              <a:buFont typeface="Noto Sans Symbols"/>
              <a:buChar char="⮚"/>
            </a:pPr>
            <a:r>
              <a:rPr lang="en-US" sz="2400"/>
              <a:t>Then right rotate on </a:t>
            </a:r>
            <a:r>
              <a:rPr lang="en-US" sz="2400" i="1"/>
              <a:t>p</a:t>
            </a:r>
            <a:r>
              <a:rPr lang="en-US" sz="2400"/>
              <a:t>[</a:t>
            </a:r>
            <a:r>
              <a:rPr lang="en-US" sz="2400" i="1"/>
              <a:t>p</a:t>
            </a:r>
            <a:r>
              <a:rPr lang="en-US" sz="2400"/>
              <a:t>[</a:t>
            </a:r>
            <a:r>
              <a:rPr lang="en-US" sz="2400" i="1"/>
              <a:t>z</a:t>
            </a:r>
            <a:r>
              <a:rPr lang="en-US" sz="2400"/>
              <a:t>]]. Ensures property 4 is maintained.</a:t>
            </a:r>
            <a:endParaRPr/>
          </a:p>
          <a:p>
            <a:pPr marL="457200" lvl="0" indent="-342900" algn="l" rtl="0">
              <a:lnSpc>
                <a:spcPct val="90000"/>
              </a:lnSpc>
              <a:spcBef>
                <a:spcPts val="1200"/>
              </a:spcBef>
              <a:spcAft>
                <a:spcPts val="0"/>
              </a:spcAft>
              <a:buSzPts val="1800"/>
              <a:buFont typeface="Noto Sans Symbols"/>
              <a:buChar char="⮚"/>
            </a:pPr>
            <a:r>
              <a:rPr lang="en-US" sz="2400"/>
              <a:t>No longer have 2 reds in a row.</a:t>
            </a:r>
            <a:endParaRPr/>
          </a:p>
          <a:p>
            <a:pPr marL="457200" lvl="0" indent="-342900" algn="l" rtl="0">
              <a:lnSpc>
                <a:spcPct val="90000"/>
              </a:lnSpc>
              <a:spcBef>
                <a:spcPts val="1200"/>
              </a:spcBef>
              <a:spcAft>
                <a:spcPts val="0"/>
              </a:spcAft>
              <a:buSzPts val="1800"/>
              <a:buFont typeface="Noto Sans Symbols"/>
              <a:buChar char="⮚"/>
            </a:pPr>
            <a:r>
              <a:rPr lang="en-US" sz="2400" i="1"/>
              <a:t>p</a:t>
            </a:r>
            <a:r>
              <a:rPr lang="en-US" sz="2400"/>
              <a:t>[</a:t>
            </a:r>
            <a:r>
              <a:rPr lang="en-US" sz="2400" i="1"/>
              <a:t>z</a:t>
            </a:r>
            <a:r>
              <a:rPr lang="en-US" sz="2400"/>
              <a:t>] is now black </a:t>
            </a:r>
            <a:r>
              <a:rPr lang="en-US" sz="2800"/>
              <a:t>⇒ </a:t>
            </a:r>
            <a:r>
              <a:rPr lang="en-US" sz="2400"/>
              <a:t>no more iterations.</a:t>
            </a:r>
            <a:endParaRPr/>
          </a:p>
        </p:txBody>
      </p:sp>
      <p:grpSp>
        <p:nvGrpSpPr>
          <p:cNvPr id="3227" name="Google Shape;3227;p180"/>
          <p:cNvGrpSpPr/>
          <p:nvPr/>
        </p:nvGrpSpPr>
        <p:grpSpPr>
          <a:xfrm>
            <a:off x="1801761" y="1007028"/>
            <a:ext cx="8335964" cy="3203378"/>
            <a:chOff x="1752600" y="533400"/>
            <a:chExt cx="8335964" cy="3203378"/>
          </a:xfrm>
        </p:grpSpPr>
        <p:sp>
          <p:nvSpPr>
            <p:cNvPr id="3228" name="Google Shape;3228;p180"/>
            <p:cNvSpPr/>
            <p:nvPr/>
          </p:nvSpPr>
          <p:spPr>
            <a:xfrm>
              <a:off x="5638800" y="1219200"/>
              <a:ext cx="990600" cy="304800"/>
            </a:xfrm>
            <a:prstGeom prst="rightArrow">
              <a:avLst>
                <a:gd name="adj1" fmla="val 50000"/>
                <a:gd name="adj2" fmla="val 8125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29" name="Google Shape;3229;p180"/>
            <p:cNvSpPr/>
            <p:nvPr/>
          </p:nvSpPr>
          <p:spPr>
            <a:xfrm>
              <a:off x="8001000" y="685800"/>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B</a:t>
              </a:r>
              <a:endParaRPr/>
            </a:p>
          </p:txBody>
        </p:sp>
        <p:sp>
          <p:nvSpPr>
            <p:cNvPr id="3230" name="Google Shape;3230;p180"/>
            <p:cNvSpPr/>
            <p:nvPr/>
          </p:nvSpPr>
          <p:spPr>
            <a:xfrm>
              <a:off x="6934200" y="16002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cxnSp>
          <p:nvCxnSpPr>
            <p:cNvPr id="3231" name="Google Shape;3231;p180"/>
            <p:cNvCxnSpPr>
              <a:stCxn id="3229" idx="3"/>
              <a:endCxn id="3230" idx="7"/>
            </p:cNvCxnSpPr>
            <p:nvPr/>
          </p:nvCxnSpPr>
          <p:spPr>
            <a:xfrm flipH="1">
              <a:off x="7389415" y="1141085"/>
              <a:ext cx="689700" cy="537300"/>
            </a:xfrm>
            <a:prstGeom prst="straightConnector1">
              <a:avLst/>
            </a:prstGeom>
            <a:noFill/>
            <a:ln w="12700" cap="flat" cmpd="sng">
              <a:solidFill>
                <a:schemeClr val="dk1"/>
              </a:solidFill>
              <a:prstDash val="solid"/>
              <a:round/>
              <a:headEnd type="none" w="sm" len="sm"/>
              <a:tailEnd type="none" w="sm" len="sm"/>
            </a:ln>
          </p:spPr>
        </p:cxnSp>
        <p:sp>
          <p:nvSpPr>
            <p:cNvPr id="3232" name="Google Shape;3232;p180"/>
            <p:cNvSpPr txBox="1"/>
            <p:nvPr/>
          </p:nvSpPr>
          <p:spPr>
            <a:xfrm>
              <a:off x="6096000" y="24384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233" name="Google Shape;3233;p180"/>
            <p:cNvSpPr txBox="1"/>
            <p:nvPr/>
          </p:nvSpPr>
          <p:spPr>
            <a:xfrm>
              <a:off x="7772400" y="2514601"/>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234" name="Google Shape;3234;p180"/>
            <p:cNvSpPr txBox="1"/>
            <p:nvPr/>
          </p:nvSpPr>
          <p:spPr>
            <a:xfrm>
              <a:off x="8458201" y="2438401"/>
              <a:ext cx="3857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235" name="Google Shape;3235;p180"/>
            <p:cNvSpPr txBox="1"/>
            <p:nvPr/>
          </p:nvSpPr>
          <p:spPr>
            <a:xfrm>
              <a:off x="9753601" y="2514601"/>
              <a:ext cx="3349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cxnSp>
          <p:nvCxnSpPr>
            <p:cNvPr id="3236" name="Google Shape;3236;p180"/>
            <p:cNvCxnSpPr>
              <a:stCxn id="3230" idx="3"/>
            </p:cNvCxnSpPr>
            <p:nvPr/>
          </p:nvCxnSpPr>
          <p:spPr>
            <a:xfrm flipH="1">
              <a:off x="6363115" y="2055485"/>
              <a:ext cx="649200" cy="458700"/>
            </a:xfrm>
            <a:prstGeom prst="straightConnector1">
              <a:avLst/>
            </a:prstGeom>
            <a:noFill/>
            <a:ln w="12700" cap="flat" cmpd="sng">
              <a:solidFill>
                <a:schemeClr val="dk1"/>
              </a:solidFill>
              <a:prstDash val="solid"/>
              <a:round/>
              <a:headEnd type="none" w="sm" len="sm"/>
              <a:tailEnd type="none" w="sm" len="sm"/>
            </a:ln>
          </p:spPr>
        </p:cxnSp>
        <p:cxnSp>
          <p:nvCxnSpPr>
            <p:cNvPr id="3237" name="Google Shape;3237;p180"/>
            <p:cNvCxnSpPr/>
            <p:nvPr/>
          </p:nvCxnSpPr>
          <p:spPr>
            <a:xfrm>
              <a:off x="7391400" y="2057400"/>
              <a:ext cx="533400" cy="533400"/>
            </a:xfrm>
            <a:prstGeom prst="straightConnector1">
              <a:avLst/>
            </a:prstGeom>
            <a:noFill/>
            <a:ln w="12700" cap="flat" cmpd="sng">
              <a:solidFill>
                <a:schemeClr val="dk1"/>
              </a:solidFill>
              <a:prstDash val="solid"/>
              <a:round/>
              <a:headEnd type="none" w="sm" len="sm"/>
              <a:tailEnd type="none" w="sm" len="sm"/>
            </a:ln>
          </p:spPr>
        </p:cxnSp>
        <p:sp>
          <p:nvSpPr>
            <p:cNvPr id="3238" name="Google Shape;3238;p180"/>
            <p:cNvSpPr/>
            <p:nvPr/>
          </p:nvSpPr>
          <p:spPr>
            <a:xfrm>
              <a:off x="4114800" y="762000"/>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a:t>
              </a:r>
              <a:endParaRPr/>
            </a:p>
          </p:txBody>
        </p:sp>
        <p:sp>
          <p:nvSpPr>
            <p:cNvPr id="3239" name="Google Shape;3239;p180"/>
            <p:cNvSpPr/>
            <p:nvPr/>
          </p:nvSpPr>
          <p:spPr>
            <a:xfrm>
              <a:off x="3048000" y="16764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sp>
          <p:nvSpPr>
            <p:cNvPr id="3240" name="Google Shape;3240;p180"/>
            <p:cNvSpPr/>
            <p:nvPr/>
          </p:nvSpPr>
          <p:spPr>
            <a:xfrm>
              <a:off x="2209800" y="25908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cxnSp>
          <p:nvCxnSpPr>
            <p:cNvPr id="3241" name="Google Shape;3241;p180"/>
            <p:cNvCxnSpPr>
              <a:stCxn id="3238" idx="3"/>
              <a:endCxn id="3239" idx="7"/>
            </p:cNvCxnSpPr>
            <p:nvPr/>
          </p:nvCxnSpPr>
          <p:spPr>
            <a:xfrm flipH="1">
              <a:off x="3503215" y="1217285"/>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242" name="Google Shape;3242;p180"/>
            <p:cNvCxnSpPr>
              <a:stCxn id="3238" idx="5"/>
            </p:cNvCxnSpPr>
            <p:nvPr/>
          </p:nvCxnSpPr>
          <p:spPr>
            <a:xfrm>
              <a:off x="4570085" y="1217285"/>
              <a:ext cx="536700" cy="612900"/>
            </a:xfrm>
            <a:prstGeom prst="straightConnector1">
              <a:avLst/>
            </a:prstGeom>
            <a:noFill/>
            <a:ln w="12700" cap="flat" cmpd="sng">
              <a:solidFill>
                <a:schemeClr val="dk1"/>
              </a:solidFill>
              <a:prstDash val="solid"/>
              <a:round/>
              <a:headEnd type="none" w="sm" len="sm"/>
              <a:tailEnd type="none" w="sm" len="sm"/>
            </a:ln>
          </p:spPr>
        </p:cxnSp>
        <p:cxnSp>
          <p:nvCxnSpPr>
            <p:cNvPr id="3243" name="Google Shape;3243;p180"/>
            <p:cNvCxnSpPr/>
            <p:nvPr/>
          </p:nvCxnSpPr>
          <p:spPr>
            <a:xfrm flipH="1">
              <a:off x="1981200" y="3048000"/>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244" name="Google Shape;3244;p180"/>
            <p:cNvCxnSpPr/>
            <p:nvPr/>
          </p:nvCxnSpPr>
          <p:spPr>
            <a:xfrm>
              <a:off x="2667000" y="3048000"/>
              <a:ext cx="304800" cy="381000"/>
            </a:xfrm>
            <a:prstGeom prst="straightConnector1">
              <a:avLst/>
            </a:prstGeom>
            <a:noFill/>
            <a:ln w="12700" cap="flat" cmpd="sng">
              <a:solidFill>
                <a:schemeClr val="dk1"/>
              </a:solidFill>
              <a:prstDash val="solid"/>
              <a:round/>
              <a:headEnd type="none" w="sm" len="sm"/>
              <a:tailEnd type="none" w="sm" len="sm"/>
            </a:ln>
          </p:spPr>
        </p:cxnSp>
        <p:sp>
          <p:nvSpPr>
            <p:cNvPr id="3245" name="Google Shape;3245;p180"/>
            <p:cNvSpPr txBox="1"/>
            <p:nvPr/>
          </p:nvSpPr>
          <p:spPr>
            <a:xfrm>
              <a:off x="1752600" y="33528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246" name="Google Shape;3246;p180"/>
            <p:cNvSpPr txBox="1"/>
            <p:nvPr/>
          </p:nvSpPr>
          <p:spPr>
            <a:xfrm>
              <a:off x="2895600" y="3429001"/>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247" name="Google Shape;3247;p180"/>
            <p:cNvSpPr txBox="1"/>
            <p:nvPr/>
          </p:nvSpPr>
          <p:spPr>
            <a:xfrm flipH="1">
              <a:off x="3962400" y="2590801"/>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248" name="Google Shape;3248;p180"/>
            <p:cNvSpPr txBox="1"/>
            <p:nvPr/>
          </p:nvSpPr>
          <p:spPr>
            <a:xfrm>
              <a:off x="4724401" y="1752601"/>
              <a:ext cx="3349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249" name="Google Shape;3249;p180"/>
            <p:cNvSpPr txBox="1"/>
            <p:nvPr/>
          </p:nvSpPr>
          <p:spPr>
            <a:xfrm>
              <a:off x="5029200" y="1752601"/>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y</a:t>
              </a:r>
              <a:endParaRPr/>
            </a:p>
          </p:txBody>
        </p:sp>
        <p:cxnSp>
          <p:nvCxnSpPr>
            <p:cNvPr id="3250" name="Google Shape;3250;p180"/>
            <p:cNvCxnSpPr>
              <a:stCxn id="3239" idx="3"/>
              <a:endCxn id="3240" idx="0"/>
            </p:cNvCxnSpPr>
            <p:nvPr/>
          </p:nvCxnSpPr>
          <p:spPr>
            <a:xfrm flipH="1">
              <a:off x="2476615" y="2131685"/>
              <a:ext cx="649500" cy="459000"/>
            </a:xfrm>
            <a:prstGeom prst="straightConnector1">
              <a:avLst/>
            </a:prstGeom>
            <a:noFill/>
            <a:ln w="12700" cap="flat" cmpd="sng">
              <a:solidFill>
                <a:schemeClr val="dk1"/>
              </a:solidFill>
              <a:prstDash val="solid"/>
              <a:round/>
              <a:headEnd type="none" w="sm" len="sm"/>
              <a:tailEnd type="none" w="sm" len="sm"/>
            </a:ln>
          </p:spPr>
        </p:cxnSp>
        <p:cxnSp>
          <p:nvCxnSpPr>
            <p:cNvPr id="3251" name="Google Shape;3251;p180"/>
            <p:cNvCxnSpPr/>
            <p:nvPr/>
          </p:nvCxnSpPr>
          <p:spPr>
            <a:xfrm>
              <a:off x="3505200" y="2133600"/>
              <a:ext cx="533400" cy="533400"/>
            </a:xfrm>
            <a:prstGeom prst="straightConnector1">
              <a:avLst/>
            </a:prstGeom>
            <a:noFill/>
            <a:ln w="12700" cap="flat" cmpd="sng">
              <a:solidFill>
                <a:schemeClr val="dk1"/>
              </a:solidFill>
              <a:prstDash val="solid"/>
              <a:round/>
              <a:headEnd type="none" w="sm" len="sm"/>
              <a:tailEnd type="none" w="sm" len="sm"/>
            </a:ln>
          </p:spPr>
        </p:cxnSp>
        <p:sp>
          <p:nvSpPr>
            <p:cNvPr id="3252" name="Google Shape;3252;p180"/>
            <p:cNvSpPr txBox="1"/>
            <p:nvPr/>
          </p:nvSpPr>
          <p:spPr>
            <a:xfrm>
              <a:off x="2514600" y="1295401"/>
              <a:ext cx="473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sp>
          <p:nvSpPr>
            <p:cNvPr id="3253" name="Google Shape;3253;p180"/>
            <p:cNvSpPr/>
            <p:nvPr/>
          </p:nvSpPr>
          <p:spPr>
            <a:xfrm>
              <a:off x="9067800" y="16002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a:t>
              </a:r>
              <a:endParaRPr/>
            </a:p>
          </p:txBody>
        </p:sp>
        <p:cxnSp>
          <p:nvCxnSpPr>
            <p:cNvPr id="3254" name="Google Shape;3254;p180"/>
            <p:cNvCxnSpPr>
              <a:stCxn id="3229" idx="5"/>
              <a:endCxn id="3253" idx="1"/>
            </p:cNvCxnSpPr>
            <p:nvPr/>
          </p:nvCxnSpPr>
          <p:spPr>
            <a:xfrm>
              <a:off x="8456285" y="1141085"/>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255" name="Google Shape;3255;p180"/>
            <p:cNvCxnSpPr/>
            <p:nvPr/>
          </p:nvCxnSpPr>
          <p:spPr>
            <a:xfrm flipH="1">
              <a:off x="8686800" y="1981200"/>
              <a:ext cx="457200" cy="533400"/>
            </a:xfrm>
            <a:prstGeom prst="straightConnector1">
              <a:avLst/>
            </a:prstGeom>
            <a:noFill/>
            <a:ln w="12700" cap="flat" cmpd="sng">
              <a:solidFill>
                <a:schemeClr val="dk1"/>
              </a:solidFill>
              <a:prstDash val="solid"/>
              <a:round/>
              <a:headEnd type="none" w="sm" len="sm"/>
              <a:tailEnd type="none" w="sm" len="sm"/>
            </a:ln>
          </p:spPr>
        </p:cxnSp>
        <p:cxnSp>
          <p:nvCxnSpPr>
            <p:cNvPr id="3256" name="Google Shape;3256;p180"/>
            <p:cNvCxnSpPr/>
            <p:nvPr/>
          </p:nvCxnSpPr>
          <p:spPr>
            <a:xfrm>
              <a:off x="9525000" y="2057400"/>
              <a:ext cx="381000" cy="533400"/>
            </a:xfrm>
            <a:prstGeom prst="straightConnector1">
              <a:avLst/>
            </a:prstGeom>
            <a:noFill/>
            <a:ln w="12700" cap="flat" cmpd="sng">
              <a:solidFill>
                <a:schemeClr val="dk1"/>
              </a:solidFill>
              <a:prstDash val="solid"/>
              <a:round/>
              <a:headEnd type="none" w="sm" len="sm"/>
              <a:tailEnd type="none" w="sm" len="sm"/>
            </a:ln>
          </p:spPr>
        </p:cxnSp>
        <p:sp>
          <p:nvSpPr>
            <p:cNvPr id="3257" name="Google Shape;3257;p180"/>
            <p:cNvSpPr txBox="1"/>
            <p:nvPr/>
          </p:nvSpPr>
          <p:spPr>
            <a:xfrm>
              <a:off x="1905000" y="2286001"/>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z</a:t>
              </a:r>
              <a:endParaRPr/>
            </a:p>
          </p:txBody>
        </p:sp>
        <p:cxnSp>
          <p:nvCxnSpPr>
            <p:cNvPr id="3258" name="Google Shape;3258;p180"/>
            <p:cNvCxnSpPr/>
            <p:nvPr/>
          </p:nvCxnSpPr>
          <p:spPr>
            <a:xfrm>
              <a:off x="4419600" y="609600"/>
              <a:ext cx="0" cy="152400"/>
            </a:xfrm>
            <a:prstGeom prst="straightConnector1">
              <a:avLst/>
            </a:prstGeom>
            <a:noFill/>
            <a:ln w="12700" cap="flat" cmpd="sng">
              <a:solidFill>
                <a:schemeClr val="dk1"/>
              </a:solidFill>
              <a:prstDash val="solid"/>
              <a:round/>
              <a:headEnd type="none" w="sm" len="sm"/>
              <a:tailEnd type="none" w="sm" len="sm"/>
            </a:ln>
          </p:spPr>
        </p:cxnSp>
        <p:cxnSp>
          <p:nvCxnSpPr>
            <p:cNvPr id="3259" name="Google Shape;3259;p180"/>
            <p:cNvCxnSpPr/>
            <p:nvPr/>
          </p:nvCxnSpPr>
          <p:spPr>
            <a:xfrm>
              <a:off x="8305800" y="533400"/>
              <a:ext cx="0" cy="152400"/>
            </a:xfrm>
            <a:prstGeom prst="straightConnector1">
              <a:avLst/>
            </a:prstGeom>
            <a:noFill/>
            <a:ln w="12700" cap="flat" cmpd="sng">
              <a:solidFill>
                <a:schemeClr val="dk1"/>
              </a:solidFill>
              <a:prstDash val="solid"/>
              <a:round/>
              <a:headEnd type="none" w="sm" len="sm"/>
              <a:tailEnd type="none" w="sm" len="sm"/>
            </a:ln>
          </p:spPr>
        </p:cxn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4" name="Google Shape;3264;p181"/>
          <p:cNvSpPr txBox="1">
            <a:spLocks noGrp="1"/>
          </p:cNvSpPr>
          <p:nvPr>
            <p:ph type="body" idx="1"/>
          </p:nvPr>
        </p:nvSpPr>
        <p:spPr>
          <a:xfrm>
            <a:off x="1144588" y="4797622"/>
            <a:ext cx="10142844" cy="1679377"/>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400"/>
              <a:t>Right rotate around </a:t>
            </a:r>
            <a:r>
              <a:rPr lang="en-US" sz="2400" i="1"/>
              <a:t>p</a:t>
            </a:r>
            <a:r>
              <a:rPr lang="en-US" sz="2400"/>
              <a:t>[</a:t>
            </a:r>
            <a:r>
              <a:rPr lang="en-US" sz="2400" i="1"/>
              <a:t>z</a:t>
            </a:r>
            <a:r>
              <a:rPr lang="en-US" sz="2400"/>
              <a:t>], </a:t>
            </a:r>
            <a:r>
              <a:rPr lang="en-US" sz="2400" i="1"/>
              <a:t>p</a:t>
            </a:r>
            <a:r>
              <a:rPr lang="en-US" sz="2400"/>
              <a:t>[</a:t>
            </a:r>
            <a:r>
              <a:rPr lang="en-US" sz="2400" i="1"/>
              <a:t>z</a:t>
            </a:r>
            <a:r>
              <a:rPr lang="en-US" sz="2400"/>
              <a:t>] and </a:t>
            </a:r>
            <a:r>
              <a:rPr lang="en-US" sz="2400" i="1"/>
              <a:t>z</a:t>
            </a:r>
            <a:r>
              <a:rPr lang="en-US" sz="2400"/>
              <a:t> switch roles </a:t>
            </a:r>
            <a:r>
              <a:rPr lang="en-US" sz="2800"/>
              <a:t>⇒</a:t>
            </a:r>
            <a:r>
              <a:rPr lang="en-US" sz="2400">
                <a:latin typeface="Arial"/>
                <a:ea typeface="Arial"/>
                <a:cs typeface="Arial"/>
                <a:sym typeface="Arial"/>
              </a:rPr>
              <a:t> </a:t>
            </a:r>
            <a:r>
              <a:rPr lang="en-US" sz="2400"/>
              <a:t>now </a:t>
            </a:r>
            <a:r>
              <a:rPr lang="en-US" sz="2400" i="1"/>
              <a:t>z </a:t>
            </a:r>
            <a:r>
              <a:rPr lang="en-US" sz="2400"/>
              <a:t>is a right child, and both </a:t>
            </a:r>
            <a:r>
              <a:rPr lang="en-US" sz="2400" i="1"/>
              <a:t>z </a:t>
            </a:r>
            <a:r>
              <a:rPr lang="en-US" sz="2400"/>
              <a:t>and </a:t>
            </a:r>
            <a:r>
              <a:rPr lang="en-US" sz="2400" i="1"/>
              <a:t>p</a:t>
            </a:r>
            <a:r>
              <a:rPr lang="en-US" sz="2400"/>
              <a:t>[</a:t>
            </a:r>
            <a:r>
              <a:rPr lang="en-US" sz="2400" i="1"/>
              <a:t>z</a:t>
            </a:r>
            <a:r>
              <a:rPr lang="en-US" sz="2400"/>
              <a:t>] are red.</a:t>
            </a:r>
            <a:endParaRPr/>
          </a:p>
          <a:p>
            <a:pPr marL="457200" lvl="0" indent="-342900" algn="l" rtl="0">
              <a:lnSpc>
                <a:spcPct val="90000"/>
              </a:lnSpc>
              <a:spcBef>
                <a:spcPts val="1200"/>
              </a:spcBef>
              <a:spcAft>
                <a:spcPts val="0"/>
              </a:spcAft>
              <a:buSzPts val="1800"/>
              <a:buFont typeface="Noto Sans Symbols"/>
              <a:buChar char="⮚"/>
            </a:pPr>
            <a:r>
              <a:rPr lang="en-US" sz="2400"/>
              <a:t>Takes us immediately to case 3b.</a:t>
            </a:r>
            <a:endParaRPr sz="2400"/>
          </a:p>
          <a:p>
            <a:pPr marL="457200" lvl="0" indent="-228600" algn="l" rtl="0">
              <a:lnSpc>
                <a:spcPct val="90000"/>
              </a:lnSpc>
              <a:spcBef>
                <a:spcPts val="1200"/>
              </a:spcBef>
              <a:spcAft>
                <a:spcPts val="0"/>
              </a:spcAft>
              <a:buSzPts val="1800"/>
              <a:buFont typeface="Noto Sans Symbols"/>
              <a:buNone/>
            </a:pPr>
            <a:endParaRPr sz="2400"/>
          </a:p>
        </p:txBody>
      </p:sp>
      <p:sp>
        <p:nvSpPr>
          <p:cNvPr id="3265" name="Google Shape;3265;p181"/>
          <p:cNvSpPr txBox="1"/>
          <p:nvPr/>
        </p:nvSpPr>
        <p:spPr>
          <a:xfrm>
            <a:off x="342899" y="181116"/>
            <a:ext cx="11615739" cy="914400"/>
          </a:xfrm>
          <a:prstGeom prst="rect">
            <a:avLst/>
          </a:prstGeom>
          <a:noFill/>
          <a:ln>
            <a:noFill/>
          </a:ln>
        </p:spPr>
        <p:txBody>
          <a:bodyPr spcFirstLastPara="1" wrap="square" lIns="91425" tIns="45700" rIns="91425" bIns="45700" anchor="b" anchorCtr="0">
            <a:normAutofit fontScale="90000"/>
          </a:bodyPr>
          <a:lstStyle/>
          <a:p>
            <a:pPr marL="0" marR="0" lvl="0" indent="0" algn="ctr" rtl="0">
              <a:lnSpc>
                <a:spcPct val="85000"/>
              </a:lnSpc>
              <a:spcBef>
                <a:spcPts val="0"/>
              </a:spcBef>
              <a:spcAft>
                <a:spcPts val="0"/>
              </a:spcAft>
              <a:buClr>
                <a:srgbClr val="3F3F3F"/>
              </a:buClr>
              <a:buSzPct val="133333"/>
              <a:buFont typeface="Calibri"/>
              <a:buNone/>
            </a:pPr>
            <a:r>
              <a:rPr lang="en-US" sz="4000" b="0" i="0" u="none" strike="noStrike" cap="none">
                <a:solidFill>
                  <a:srgbClr val="3F3F3F"/>
                </a:solidFill>
                <a:latin typeface="Calibri"/>
                <a:ea typeface="Calibri"/>
                <a:cs typeface="Calibri"/>
                <a:sym typeface="Calibri"/>
              </a:rPr>
              <a:t>Case 2b – uncle </a:t>
            </a:r>
            <a:r>
              <a:rPr lang="en-US" sz="4000" b="0" i="1" u="none" strike="noStrike" cap="none">
                <a:solidFill>
                  <a:srgbClr val="3F3F3F"/>
                </a:solidFill>
                <a:latin typeface="Calibri"/>
                <a:ea typeface="Calibri"/>
                <a:cs typeface="Calibri"/>
                <a:sym typeface="Calibri"/>
              </a:rPr>
              <a:t>y </a:t>
            </a:r>
            <a:r>
              <a:rPr lang="en-US" sz="4000" b="0" i="0" u="none" strike="noStrike" cap="none">
                <a:solidFill>
                  <a:srgbClr val="3F3F3F"/>
                </a:solidFill>
                <a:latin typeface="Calibri"/>
                <a:ea typeface="Calibri"/>
                <a:cs typeface="Calibri"/>
                <a:sym typeface="Calibri"/>
              </a:rPr>
              <a:t>is black, p[z] is right child and </a:t>
            </a:r>
            <a:r>
              <a:rPr lang="en-US" sz="4000" b="0" i="1" u="none" strike="noStrike" cap="none">
                <a:solidFill>
                  <a:srgbClr val="3F3F3F"/>
                </a:solidFill>
                <a:latin typeface="Calibri"/>
                <a:ea typeface="Calibri"/>
                <a:cs typeface="Calibri"/>
                <a:sym typeface="Calibri"/>
              </a:rPr>
              <a:t>z</a:t>
            </a:r>
            <a:r>
              <a:rPr lang="en-US" sz="4000" b="0" i="0" u="none" strike="noStrike" cap="none">
                <a:solidFill>
                  <a:srgbClr val="3F3F3F"/>
                </a:solidFill>
                <a:latin typeface="Calibri"/>
                <a:ea typeface="Calibri"/>
                <a:cs typeface="Calibri"/>
                <a:sym typeface="Calibri"/>
              </a:rPr>
              <a:t> is a left child</a:t>
            </a:r>
            <a:endParaRPr sz="4000" b="0" i="0" u="none" strike="noStrike" cap="none">
              <a:solidFill>
                <a:srgbClr val="3F3F3F"/>
              </a:solidFill>
              <a:latin typeface="Calibri"/>
              <a:ea typeface="Calibri"/>
              <a:cs typeface="Calibri"/>
              <a:sym typeface="Calibri"/>
            </a:endParaRPr>
          </a:p>
        </p:txBody>
      </p:sp>
      <p:grpSp>
        <p:nvGrpSpPr>
          <p:cNvPr id="3266" name="Google Shape;3266;p181"/>
          <p:cNvGrpSpPr/>
          <p:nvPr/>
        </p:nvGrpSpPr>
        <p:grpSpPr>
          <a:xfrm>
            <a:off x="1253077" y="1282941"/>
            <a:ext cx="8644155" cy="3320753"/>
            <a:chOff x="1253077" y="1282941"/>
            <a:chExt cx="8644155" cy="3320753"/>
          </a:xfrm>
        </p:grpSpPr>
        <p:grpSp>
          <p:nvGrpSpPr>
            <p:cNvPr id="3267" name="Google Shape;3267;p181"/>
            <p:cNvGrpSpPr/>
            <p:nvPr/>
          </p:nvGrpSpPr>
          <p:grpSpPr>
            <a:xfrm flipH="1">
              <a:off x="5219944" y="1282941"/>
              <a:ext cx="4677288" cy="3127178"/>
              <a:chOff x="5638800" y="533400"/>
              <a:chExt cx="5153483" cy="3127178"/>
            </a:xfrm>
          </p:grpSpPr>
          <p:sp>
            <p:nvSpPr>
              <p:cNvPr id="3268" name="Google Shape;3268;p181"/>
              <p:cNvSpPr/>
              <p:nvPr/>
            </p:nvSpPr>
            <p:spPr>
              <a:xfrm rot="10800000">
                <a:off x="9801683" y="1892228"/>
                <a:ext cx="990600" cy="304800"/>
              </a:xfrm>
              <a:prstGeom prst="rightArrow">
                <a:avLst>
                  <a:gd name="adj1" fmla="val 50000"/>
                  <a:gd name="adj2" fmla="val 8125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69" name="Google Shape;3269;p181"/>
              <p:cNvSpPr/>
              <p:nvPr/>
            </p:nvSpPr>
            <p:spPr>
              <a:xfrm>
                <a:off x="8001000" y="685800"/>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a:t>
                </a:r>
                <a:endParaRPr/>
              </a:p>
            </p:txBody>
          </p:sp>
          <p:sp>
            <p:nvSpPr>
              <p:cNvPr id="3270" name="Google Shape;3270;p181"/>
              <p:cNvSpPr/>
              <p:nvPr/>
            </p:nvSpPr>
            <p:spPr>
              <a:xfrm>
                <a:off x="6934200" y="16002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sp>
            <p:nvSpPr>
              <p:cNvPr id="3271" name="Google Shape;3271;p181"/>
              <p:cNvSpPr/>
              <p:nvPr/>
            </p:nvSpPr>
            <p:spPr>
              <a:xfrm>
                <a:off x="6096000" y="25146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cxnSp>
            <p:nvCxnSpPr>
              <p:cNvPr id="3272" name="Google Shape;3272;p181"/>
              <p:cNvCxnSpPr>
                <a:stCxn id="3269" idx="3"/>
                <a:endCxn id="3270" idx="7"/>
              </p:cNvCxnSpPr>
              <p:nvPr/>
            </p:nvCxnSpPr>
            <p:spPr>
              <a:xfrm flipH="1">
                <a:off x="7389415" y="1141085"/>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273" name="Google Shape;3273;p181"/>
              <p:cNvCxnSpPr>
                <a:stCxn id="3269" idx="5"/>
              </p:cNvCxnSpPr>
              <p:nvPr/>
            </p:nvCxnSpPr>
            <p:spPr>
              <a:xfrm>
                <a:off x="8456285" y="1141085"/>
                <a:ext cx="536700" cy="612900"/>
              </a:xfrm>
              <a:prstGeom prst="straightConnector1">
                <a:avLst/>
              </a:prstGeom>
              <a:noFill/>
              <a:ln w="12700" cap="flat" cmpd="sng">
                <a:solidFill>
                  <a:schemeClr val="dk1"/>
                </a:solidFill>
                <a:prstDash val="solid"/>
                <a:round/>
                <a:headEnd type="none" w="sm" len="sm"/>
                <a:tailEnd type="none" w="sm" len="sm"/>
              </a:ln>
            </p:spPr>
          </p:cxnSp>
          <p:cxnSp>
            <p:nvCxnSpPr>
              <p:cNvPr id="3274" name="Google Shape;3274;p181"/>
              <p:cNvCxnSpPr/>
              <p:nvPr/>
            </p:nvCxnSpPr>
            <p:spPr>
              <a:xfrm flipH="1">
                <a:off x="5867400" y="2971800"/>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275" name="Google Shape;3275;p181"/>
              <p:cNvCxnSpPr/>
              <p:nvPr/>
            </p:nvCxnSpPr>
            <p:spPr>
              <a:xfrm>
                <a:off x="6553200" y="2971800"/>
                <a:ext cx="304800" cy="381000"/>
              </a:xfrm>
              <a:prstGeom prst="straightConnector1">
                <a:avLst/>
              </a:prstGeom>
              <a:noFill/>
              <a:ln w="12700" cap="flat" cmpd="sng">
                <a:solidFill>
                  <a:schemeClr val="dk1"/>
                </a:solidFill>
                <a:prstDash val="solid"/>
                <a:round/>
                <a:headEnd type="none" w="sm" len="sm"/>
                <a:tailEnd type="none" w="sm" len="sm"/>
              </a:ln>
            </p:spPr>
          </p:cxnSp>
          <p:sp>
            <p:nvSpPr>
              <p:cNvPr id="3276" name="Google Shape;3276;p181"/>
              <p:cNvSpPr txBox="1"/>
              <p:nvPr/>
            </p:nvSpPr>
            <p:spPr>
              <a:xfrm>
                <a:off x="5638800" y="32766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277" name="Google Shape;3277;p181"/>
              <p:cNvSpPr txBox="1"/>
              <p:nvPr/>
            </p:nvSpPr>
            <p:spPr>
              <a:xfrm>
                <a:off x="6781800" y="3352801"/>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278" name="Google Shape;3278;p181"/>
              <p:cNvSpPr txBox="1"/>
              <p:nvPr/>
            </p:nvSpPr>
            <p:spPr>
              <a:xfrm flipH="1">
                <a:off x="7848600" y="2514601"/>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279" name="Google Shape;3279;p181"/>
              <p:cNvSpPr txBox="1"/>
              <p:nvPr/>
            </p:nvSpPr>
            <p:spPr>
              <a:xfrm>
                <a:off x="8610601" y="1676401"/>
                <a:ext cx="3349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280" name="Google Shape;3280;p181"/>
              <p:cNvSpPr txBox="1"/>
              <p:nvPr/>
            </p:nvSpPr>
            <p:spPr>
              <a:xfrm>
                <a:off x="5715000" y="2514601"/>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z</a:t>
                </a:r>
                <a:endParaRPr/>
              </a:p>
            </p:txBody>
          </p:sp>
          <p:sp>
            <p:nvSpPr>
              <p:cNvPr id="3281" name="Google Shape;3281;p181"/>
              <p:cNvSpPr txBox="1"/>
              <p:nvPr/>
            </p:nvSpPr>
            <p:spPr>
              <a:xfrm>
                <a:off x="8915400" y="1676401"/>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y</a:t>
                </a:r>
                <a:endParaRPr/>
              </a:p>
            </p:txBody>
          </p:sp>
          <p:cxnSp>
            <p:nvCxnSpPr>
              <p:cNvPr id="3282" name="Google Shape;3282;p181"/>
              <p:cNvCxnSpPr>
                <a:stCxn id="3270" idx="3"/>
                <a:endCxn id="3271" idx="0"/>
              </p:cNvCxnSpPr>
              <p:nvPr/>
            </p:nvCxnSpPr>
            <p:spPr>
              <a:xfrm flipH="1">
                <a:off x="6362815" y="2055485"/>
                <a:ext cx="649500" cy="459000"/>
              </a:xfrm>
              <a:prstGeom prst="straightConnector1">
                <a:avLst/>
              </a:prstGeom>
              <a:noFill/>
              <a:ln w="12700" cap="flat" cmpd="sng">
                <a:solidFill>
                  <a:schemeClr val="dk1"/>
                </a:solidFill>
                <a:prstDash val="solid"/>
                <a:round/>
                <a:headEnd type="none" w="sm" len="sm"/>
                <a:tailEnd type="none" w="sm" len="sm"/>
              </a:ln>
            </p:spPr>
          </p:cxnSp>
          <p:cxnSp>
            <p:nvCxnSpPr>
              <p:cNvPr id="3283" name="Google Shape;3283;p181"/>
              <p:cNvCxnSpPr/>
              <p:nvPr/>
            </p:nvCxnSpPr>
            <p:spPr>
              <a:xfrm>
                <a:off x="7391400" y="2057400"/>
                <a:ext cx="533400" cy="533400"/>
              </a:xfrm>
              <a:prstGeom prst="straightConnector1">
                <a:avLst/>
              </a:prstGeom>
              <a:noFill/>
              <a:ln w="12700" cap="flat" cmpd="sng">
                <a:solidFill>
                  <a:schemeClr val="dk1"/>
                </a:solidFill>
                <a:prstDash val="solid"/>
                <a:round/>
                <a:headEnd type="none" w="sm" len="sm"/>
                <a:tailEnd type="none" w="sm" len="sm"/>
              </a:ln>
            </p:spPr>
          </p:cxnSp>
          <p:sp>
            <p:nvSpPr>
              <p:cNvPr id="3284" name="Google Shape;3284;p181"/>
              <p:cNvSpPr txBox="1"/>
              <p:nvPr/>
            </p:nvSpPr>
            <p:spPr>
              <a:xfrm>
                <a:off x="6400800" y="1219201"/>
                <a:ext cx="473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cxnSp>
            <p:nvCxnSpPr>
              <p:cNvPr id="3285" name="Google Shape;3285;p181"/>
              <p:cNvCxnSpPr/>
              <p:nvPr/>
            </p:nvCxnSpPr>
            <p:spPr>
              <a:xfrm>
                <a:off x="8305800" y="533400"/>
                <a:ext cx="0" cy="152400"/>
              </a:xfrm>
              <a:prstGeom prst="straightConnector1">
                <a:avLst/>
              </a:prstGeom>
              <a:noFill/>
              <a:ln w="12700" cap="flat" cmpd="sng">
                <a:solidFill>
                  <a:schemeClr val="dk1"/>
                </a:solidFill>
                <a:prstDash val="solid"/>
                <a:round/>
                <a:headEnd type="none" w="sm" len="sm"/>
                <a:tailEnd type="none" w="sm" len="sm"/>
              </a:ln>
            </p:spPr>
          </p:cxnSp>
        </p:grpSp>
        <p:grpSp>
          <p:nvGrpSpPr>
            <p:cNvPr id="3286" name="Google Shape;3286;p181"/>
            <p:cNvGrpSpPr/>
            <p:nvPr/>
          </p:nvGrpSpPr>
          <p:grpSpPr>
            <a:xfrm flipH="1">
              <a:off x="1253077" y="1324116"/>
              <a:ext cx="2470891" cy="3279578"/>
              <a:chOff x="1524000" y="457200"/>
              <a:chExt cx="2722452" cy="3279578"/>
            </a:xfrm>
          </p:grpSpPr>
          <p:sp>
            <p:nvSpPr>
              <p:cNvPr id="3287" name="Google Shape;3287;p181"/>
              <p:cNvSpPr/>
              <p:nvPr/>
            </p:nvSpPr>
            <p:spPr>
              <a:xfrm>
                <a:off x="3048000" y="609600"/>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a:t>
                </a:r>
                <a:endParaRPr/>
              </a:p>
            </p:txBody>
          </p:sp>
          <p:sp>
            <p:nvSpPr>
              <p:cNvPr id="3288" name="Google Shape;3288;p181"/>
              <p:cNvSpPr/>
              <p:nvPr/>
            </p:nvSpPr>
            <p:spPr>
              <a:xfrm>
                <a:off x="1981200" y="15240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sp>
            <p:nvSpPr>
              <p:cNvPr id="3289" name="Google Shape;3289;p181"/>
              <p:cNvSpPr/>
              <p:nvPr/>
            </p:nvSpPr>
            <p:spPr>
              <a:xfrm>
                <a:off x="2895600" y="25908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cxnSp>
            <p:nvCxnSpPr>
              <p:cNvPr id="3290" name="Google Shape;3290;p181"/>
              <p:cNvCxnSpPr>
                <a:stCxn id="3287" idx="3"/>
                <a:endCxn id="3288" idx="7"/>
              </p:cNvCxnSpPr>
              <p:nvPr/>
            </p:nvCxnSpPr>
            <p:spPr>
              <a:xfrm flipH="1">
                <a:off x="2436415" y="1064885"/>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291" name="Google Shape;3291;p181"/>
              <p:cNvCxnSpPr>
                <a:stCxn id="3287" idx="5"/>
              </p:cNvCxnSpPr>
              <p:nvPr/>
            </p:nvCxnSpPr>
            <p:spPr>
              <a:xfrm>
                <a:off x="3503285" y="1064885"/>
                <a:ext cx="536700" cy="612900"/>
              </a:xfrm>
              <a:prstGeom prst="straightConnector1">
                <a:avLst/>
              </a:prstGeom>
              <a:noFill/>
              <a:ln w="12700" cap="flat" cmpd="sng">
                <a:solidFill>
                  <a:schemeClr val="dk1"/>
                </a:solidFill>
                <a:prstDash val="solid"/>
                <a:round/>
                <a:headEnd type="none" w="sm" len="sm"/>
                <a:tailEnd type="none" w="sm" len="sm"/>
              </a:ln>
            </p:spPr>
          </p:cxnSp>
          <p:cxnSp>
            <p:nvCxnSpPr>
              <p:cNvPr id="3292" name="Google Shape;3292;p181"/>
              <p:cNvCxnSpPr>
                <a:stCxn id="3288" idx="5"/>
                <a:endCxn id="3289" idx="1"/>
              </p:cNvCxnSpPr>
              <p:nvPr/>
            </p:nvCxnSpPr>
            <p:spPr>
              <a:xfrm>
                <a:off x="2436485" y="1979285"/>
                <a:ext cx="537300" cy="689700"/>
              </a:xfrm>
              <a:prstGeom prst="straightConnector1">
                <a:avLst/>
              </a:prstGeom>
              <a:noFill/>
              <a:ln w="12700" cap="flat" cmpd="sng">
                <a:solidFill>
                  <a:schemeClr val="dk1"/>
                </a:solidFill>
                <a:prstDash val="solid"/>
                <a:round/>
                <a:headEnd type="none" w="sm" len="sm"/>
                <a:tailEnd type="none" w="sm" len="sm"/>
              </a:ln>
            </p:spPr>
          </p:cxnSp>
          <p:cxnSp>
            <p:nvCxnSpPr>
              <p:cNvPr id="3293" name="Google Shape;3293;p181"/>
              <p:cNvCxnSpPr/>
              <p:nvPr/>
            </p:nvCxnSpPr>
            <p:spPr>
              <a:xfrm flipH="1">
                <a:off x="1752600" y="1981200"/>
                <a:ext cx="304800" cy="457200"/>
              </a:xfrm>
              <a:prstGeom prst="straightConnector1">
                <a:avLst/>
              </a:prstGeom>
              <a:noFill/>
              <a:ln w="12700" cap="flat" cmpd="sng">
                <a:solidFill>
                  <a:schemeClr val="dk1"/>
                </a:solidFill>
                <a:prstDash val="solid"/>
                <a:round/>
                <a:headEnd type="none" w="sm" len="sm"/>
                <a:tailEnd type="none" w="sm" len="sm"/>
              </a:ln>
            </p:spPr>
          </p:cxnSp>
          <p:cxnSp>
            <p:nvCxnSpPr>
              <p:cNvPr id="3294" name="Google Shape;3294;p181"/>
              <p:cNvCxnSpPr/>
              <p:nvPr/>
            </p:nvCxnSpPr>
            <p:spPr>
              <a:xfrm flipH="1">
                <a:off x="2667000" y="3048000"/>
                <a:ext cx="304800" cy="381000"/>
              </a:xfrm>
              <a:prstGeom prst="straightConnector1">
                <a:avLst/>
              </a:prstGeom>
              <a:noFill/>
              <a:ln w="12700" cap="flat" cmpd="sng">
                <a:solidFill>
                  <a:schemeClr val="dk1"/>
                </a:solidFill>
                <a:prstDash val="solid"/>
                <a:round/>
                <a:headEnd type="none" w="sm" len="sm"/>
                <a:tailEnd type="none" w="sm" len="sm"/>
              </a:ln>
            </p:spPr>
          </p:cxnSp>
          <p:cxnSp>
            <p:nvCxnSpPr>
              <p:cNvPr id="3295" name="Google Shape;3295;p181"/>
              <p:cNvCxnSpPr/>
              <p:nvPr/>
            </p:nvCxnSpPr>
            <p:spPr>
              <a:xfrm>
                <a:off x="3352800" y="3048000"/>
                <a:ext cx="304800" cy="381000"/>
              </a:xfrm>
              <a:prstGeom prst="straightConnector1">
                <a:avLst/>
              </a:prstGeom>
              <a:noFill/>
              <a:ln w="12700" cap="flat" cmpd="sng">
                <a:solidFill>
                  <a:schemeClr val="dk1"/>
                </a:solidFill>
                <a:prstDash val="solid"/>
                <a:round/>
                <a:headEnd type="none" w="sm" len="sm"/>
                <a:tailEnd type="none" w="sm" len="sm"/>
              </a:ln>
            </p:spPr>
          </p:cxnSp>
          <p:sp>
            <p:nvSpPr>
              <p:cNvPr id="3296" name="Google Shape;3296;p181"/>
              <p:cNvSpPr txBox="1"/>
              <p:nvPr/>
            </p:nvSpPr>
            <p:spPr>
              <a:xfrm>
                <a:off x="1524000" y="2438401"/>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297" name="Google Shape;3297;p181"/>
              <p:cNvSpPr txBox="1"/>
              <p:nvPr/>
            </p:nvSpPr>
            <p:spPr>
              <a:xfrm>
                <a:off x="2438400" y="3429001"/>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298" name="Google Shape;3298;p181"/>
              <p:cNvSpPr txBox="1"/>
              <p:nvPr/>
            </p:nvSpPr>
            <p:spPr>
              <a:xfrm flipH="1">
                <a:off x="3581400" y="3352801"/>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299" name="Google Shape;3299;p181"/>
              <p:cNvSpPr txBox="1"/>
              <p:nvPr/>
            </p:nvSpPr>
            <p:spPr>
              <a:xfrm>
                <a:off x="3657601" y="1600201"/>
                <a:ext cx="3349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300" name="Google Shape;3300;p181"/>
              <p:cNvSpPr txBox="1"/>
              <p:nvPr/>
            </p:nvSpPr>
            <p:spPr>
              <a:xfrm>
                <a:off x="3048000" y="2133601"/>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z</a:t>
                </a:r>
                <a:endParaRPr/>
              </a:p>
            </p:txBody>
          </p:sp>
          <p:sp>
            <p:nvSpPr>
              <p:cNvPr id="3301" name="Google Shape;3301;p181"/>
              <p:cNvSpPr txBox="1"/>
              <p:nvPr/>
            </p:nvSpPr>
            <p:spPr>
              <a:xfrm>
                <a:off x="3962400" y="1600201"/>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y</a:t>
                </a:r>
                <a:endParaRPr/>
              </a:p>
            </p:txBody>
          </p:sp>
          <p:sp>
            <p:nvSpPr>
              <p:cNvPr id="3302" name="Google Shape;3302;p181"/>
              <p:cNvSpPr txBox="1"/>
              <p:nvPr/>
            </p:nvSpPr>
            <p:spPr>
              <a:xfrm>
                <a:off x="1752600" y="1066801"/>
                <a:ext cx="473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cxnSp>
            <p:nvCxnSpPr>
              <p:cNvPr id="3303" name="Google Shape;3303;p181"/>
              <p:cNvCxnSpPr/>
              <p:nvPr/>
            </p:nvCxnSpPr>
            <p:spPr>
              <a:xfrm>
                <a:off x="3276600" y="457200"/>
                <a:ext cx="0" cy="152400"/>
              </a:xfrm>
              <a:prstGeom prst="straightConnector1">
                <a:avLst/>
              </a:prstGeom>
              <a:noFill/>
              <a:ln w="12700" cap="flat" cmpd="sng">
                <a:solidFill>
                  <a:schemeClr val="dk1"/>
                </a:solidFill>
                <a:prstDash val="solid"/>
                <a:round/>
                <a:headEnd type="none" w="sm" len="sm"/>
                <a:tailEnd type="none" w="sm" len="sm"/>
              </a:ln>
            </p:spPr>
          </p:cxnSp>
        </p:gr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182"/>
          <p:cNvSpPr txBox="1">
            <a:spLocks noGrp="1"/>
          </p:cNvSpPr>
          <p:nvPr>
            <p:ph type="title"/>
          </p:nvPr>
        </p:nvSpPr>
        <p:spPr>
          <a:xfrm>
            <a:off x="1573955" y="124419"/>
            <a:ext cx="9142412" cy="9144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sz="4000"/>
              <a:t>Case 3b – uncle </a:t>
            </a:r>
            <a:r>
              <a:rPr lang="en-US" sz="4000" i="1"/>
              <a:t>y </a:t>
            </a:r>
            <a:r>
              <a:rPr lang="en-US" sz="4000"/>
              <a:t>is black, </a:t>
            </a:r>
            <a:r>
              <a:rPr lang="en-US" sz="4000" i="1"/>
              <a:t>z</a:t>
            </a:r>
            <a:r>
              <a:rPr lang="en-US" sz="4000"/>
              <a:t> is a right child</a:t>
            </a:r>
            <a:endParaRPr/>
          </a:p>
        </p:txBody>
      </p:sp>
      <p:sp>
        <p:nvSpPr>
          <p:cNvPr id="3309" name="Google Shape;3309;p182"/>
          <p:cNvSpPr txBox="1">
            <a:spLocks noGrp="1"/>
          </p:cNvSpPr>
          <p:nvPr>
            <p:ph type="body" idx="1"/>
          </p:nvPr>
        </p:nvSpPr>
        <p:spPr>
          <a:xfrm>
            <a:off x="1174954" y="4180427"/>
            <a:ext cx="9940413" cy="243840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400"/>
              <a:t>Make </a:t>
            </a:r>
            <a:r>
              <a:rPr lang="en-US" sz="2400" i="1"/>
              <a:t>p</a:t>
            </a:r>
            <a:r>
              <a:rPr lang="en-US" sz="2400"/>
              <a:t>[</a:t>
            </a:r>
            <a:r>
              <a:rPr lang="en-US" sz="2400" i="1"/>
              <a:t>z</a:t>
            </a:r>
            <a:r>
              <a:rPr lang="en-US" sz="2400"/>
              <a:t>] black and </a:t>
            </a:r>
            <a:r>
              <a:rPr lang="en-US" sz="2400" i="1"/>
              <a:t>p</a:t>
            </a:r>
            <a:r>
              <a:rPr lang="en-US" sz="2400"/>
              <a:t>[</a:t>
            </a:r>
            <a:r>
              <a:rPr lang="en-US" sz="2400" i="1"/>
              <a:t>p</a:t>
            </a:r>
            <a:r>
              <a:rPr lang="en-US" sz="2400"/>
              <a:t>[</a:t>
            </a:r>
            <a:r>
              <a:rPr lang="en-US" sz="2400" i="1"/>
              <a:t>z</a:t>
            </a:r>
            <a:r>
              <a:rPr lang="en-US" sz="2400"/>
              <a:t>]] red.</a:t>
            </a:r>
            <a:endParaRPr/>
          </a:p>
          <a:p>
            <a:pPr marL="457200" lvl="0" indent="-342900" algn="l" rtl="0">
              <a:lnSpc>
                <a:spcPct val="90000"/>
              </a:lnSpc>
              <a:spcBef>
                <a:spcPts val="1200"/>
              </a:spcBef>
              <a:spcAft>
                <a:spcPts val="0"/>
              </a:spcAft>
              <a:buSzPts val="1800"/>
              <a:buFont typeface="Noto Sans Symbols"/>
              <a:buChar char="⮚"/>
            </a:pPr>
            <a:r>
              <a:rPr lang="en-US" sz="2400"/>
              <a:t>Then left rotate on </a:t>
            </a:r>
            <a:r>
              <a:rPr lang="en-US" sz="2400" i="1"/>
              <a:t>p</a:t>
            </a:r>
            <a:r>
              <a:rPr lang="en-US" sz="2400"/>
              <a:t>[</a:t>
            </a:r>
            <a:r>
              <a:rPr lang="en-US" sz="2400" i="1"/>
              <a:t>p</a:t>
            </a:r>
            <a:r>
              <a:rPr lang="en-US" sz="2400"/>
              <a:t>[</a:t>
            </a:r>
            <a:r>
              <a:rPr lang="en-US" sz="2400" i="1"/>
              <a:t>z</a:t>
            </a:r>
            <a:r>
              <a:rPr lang="en-US" sz="2400"/>
              <a:t>]]. Ensures property 4 is maintained.</a:t>
            </a:r>
            <a:endParaRPr/>
          </a:p>
          <a:p>
            <a:pPr marL="457200" lvl="0" indent="-342900" algn="l" rtl="0">
              <a:lnSpc>
                <a:spcPct val="90000"/>
              </a:lnSpc>
              <a:spcBef>
                <a:spcPts val="1200"/>
              </a:spcBef>
              <a:spcAft>
                <a:spcPts val="0"/>
              </a:spcAft>
              <a:buSzPts val="1800"/>
              <a:buFont typeface="Noto Sans Symbols"/>
              <a:buChar char="⮚"/>
            </a:pPr>
            <a:r>
              <a:rPr lang="en-US" sz="2400"/>
              <a:t>No longer have 2 reds in a row.</a:t>
            </a:r>
            <a:endParaRPr/>
          </a:p>
          <a:p>
            <a:pPr marL="457200" lvl="0" indent="-342900" algn="l" rtl="0">
              <a:lnSpc>
                <a:spcPct val="90000"/>
              </a:lnSpc>
              <a:spcBef>
                <a:spcPts val="1200"/>
              </a:spcBef>
              <a:spcAft>
                <a:spcPts val="0"/>
              </a:spcAft>
              <a:buSzPts val="1800"/>
              <a:buFont typeface="Noto Sans Symbols"/>
              <a:buChar char="⮚"/>
            </a:pPr>
            <a:r>
              <a:rPr lang="en-US" sz="2400" i="1"/>
              <a:t>p</a:t>
            </a:r>
            <a:r>
              <a:rPr lang="en-US" sz="2400"/>
              <a:t>[</a:t>
            </a:r>
            <a:r>
              <a:rPr lang="en-US" sz="2400" i="1"/>
              <a:t>z</a:t>
            </a:r>
            <a:r>
              <a:rPr lang="en-US" sz="2400"/>
              <a:t>] is now black </a:t>
            </a:r>
            <a:r>
              <a:rPr lang="en-US" sz="2800"/>
              <a:t>⇒ </a:t>
            </a:r>
            <a:r>
              <a:rPr lang="en-US" sz="2400"/>
              <a:t>no more iterations.</a:t>
            </a:r>
            <a:endParaRPr/>
          </a:p>
        </p:txBody>
      </p:sp>
      <p:grpSp>
        <p:nvGrpSpPr>
          <p:cNvPr id="3310" name="Google Shape;3310;p182"/>
          <p:cNvGrpSpPr/>
          <p:nvPr/>
        </p:nvGrpSpPr>
        <p:grpSpPr>
          <a:xfrm>
            <a:off x="3162474" y="1007028"/>
            <a:ext cx="6975251" cy="3277937"/>
            <a:chOff x="3113313" y="533400"/>
            <a:chExt cx="6975251" cy="3277937"/>
          </a:xfrm>
        </p:grpSpPr>
        <p:sp>
          <p:nvSpPr>
            <p:cNvPr id="3311" name="Google Shape;3311;p182"/>
            <p:cNvSpPr/>
            <p:nvPr/>
          </p:nvSpPr>
          <p:spPr>
            <a:xfrm>
              <a:off x="5638800" y="1219200"/>
              <a:ext cx="990600" cy="304800"/>
            </a:xfrm>
            <a:prstGeom prst="rightArrow">
              <a:avLst>
                <a:gd name="adj1" fmla="val 50000"/>
                <a:gd name="adj2" fmla="val 8125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2" name="Google Shape;3312;p182"/>
            <p:cNvSpPr/>
            <p:nvPr/>
          </p:nvSpPr>
          <p:spPr>
            <a:xfrm>
              <a:off x="8001000" y="685800"/>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B</a:t>
              </a:r>
              <a:endParaRPr/>
            </a:p>
          </p:txBody>
        </p:sp>
        <p:sp>
          <p:nvSpPr>
            <p:cNvPr id="3313" name="Google Shape;3313;p182"/>
            <p:cNvSpPr/>
            <p:nvPr/>
          </p:nvSpPr>
          <p:spPr>
            <a:xfrm>
              <a:off x="6934200" y="16002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a:t>
              </a:r>
              <a:endParaRPr sz="1400" b="1" i="0" u="none" strike="noStrike" cap="none">
                <a:solidFill>
                  <a:srgbClr val="000000"/>
                </a:solidFill>
                <a:latin typeface="Arial"/>
                <a:ea typeface="Arial"/>
                <a:cs typeface="Arial"/>
                <a:sym typeface="Arial"/>
              </a:endParaRPr>
            </a:p>
          </p:txBody>
        </p:sp>
        <p:cxnSp>
          <p:nvCxnSpPr>
            <p:cNvPr id="3314" name="Google Shape;3314;p182"/>
            <p:cNvCxnSpPr>
              <a:stCxn id="3312" idx="3"/>
              <a:endCxn id="3313" idx="7"/>
            </p:cNvCxnSpPr>
            <p:nvPr/>
          </p:nvCxnSpPr>
          <p:spPr>
            <a:xfrm flipH="1">
              <a:off x="7389415" y="1141085"/>
              <a:ext cx="689700" cy="537300"/>
            </a:xfrm>
            <a:prstGeom prst="straightConnector1">
              <a:avLst/>
            </a:prstGeom>
            <a:noFill/>
            <a:ln w="12700" cap="flat" cmpd="sng">
              <a:solidFill>
                <a:schemeClr val="dk1"/>
              </a:solidFill>
              <a:prstDash val="solid"/>
              <a:round/>
              <a:headEnd type="none" w="sm" len="sm"/>
              <a:tailEnd type="none" w="sm" len="sm"/>
            </a:ln>
          </p:spPr>
        </p:cxnSp>
        <p:sp>
          <p:nvSpPr>
            <p:cNvPr id="3315" name="Google Shape;3315;p182"/>
            <p:cNvSpPr txBox="1"/>
            <p:nvPr/>
          </p:nvSpPr>
          <p:spPr>
            <a:xfrm>
              <a:off x="6096000" y="2438401"/>
              <a:ext cx="2728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316" name="Google Shape;3316;p182"/>
            <p:cNvSpPr txBox="1"/>
            <p:nvPr/>
          </p:nvSpPr>
          <p:spPr>
            <a:xfrm>
              <a:off x="7772400" y="2514601"/>
              <a:ext cx="2584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0" i="0" u="none" strike="noStrike" cap="none">
                <a:solidFill>
                  <a:srgbClr val="000000"/>
                </a:solidFill>
                <a:latin typeface="Arial"/>
                <a:ea typeface="Arial"/>
                <a:cs typeface="Arial"/>
                <a:sym typeface="Arial"/>
              </a:endParaRPr>
            </a:p>
          </p:txBody>
        </p:sp>
        <p:sp>
          <p:nvSpPr>
            <p:cNvPr id="3317" name="Google Shape;3317;p182"/>
            <p:cNvSpPr txBox="1"/>
            <p:nvPr/>
          </p:nvSpPr>
          <p:spPr>
            <a:xfrm>
              <a:off x="8458201" y="2438401"/>
              <a:ext cx="3857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α</a:t>
              </a:r>
              <a:endParaRPr sz="1400" b="1" i="0" u="none" strike="noStrike" cap="none">
                <a:solidFill>
                  <a:srgbClr val="000000"/>
                </a:solidFill>
                <a:latin typeface="Arial"/>
                <a:ea typeface="Arial"/>
                <a:cs typeface="Arial"/>
                <a:sym typeface="Arial"/>
              </a:endParaRPr>
            </a:p>
          </p:txBody>
        </p:sp>
        <p:sp>
          <p:nvSpPr>
            <p:cNvPr id="3318" name="Google Shape;3318;p182"/>
            <p:cNvSpPr txBox="1"/>
            <p:nvPr/>
          </p:nvSpPr>
          <p:spPr>
            <a:xfrm>
              <a:off x="9753601" y="2514601"/>
              <a:ext cx="3349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cxnSp>
          <p:nvCxnSpPr>
            <p:cNvPr id="3319" name="Google Shape;3319;p182"/>
            <p:cNvCxnSpPr>
              <a:stCxn id="3313" idx="3"/>
            </p:cNvCxnSpPr>
            <p:nvPr/>
          </p:nvCxnSpPr>
          <p:spPr>
            <a:xfrm flipH="1">
              <a:off x="6363115" y="2055485"/>
              <a:ext cx="649200" cy="458700"/>
            </a:xfrm>
            <a:prstGeom prst="straightConnector1">
              <a:avLst/>
            </a:prstGeom>
            <a:noFill/>
            <a:ln w="12700" cap="flat" cmpd="sng">
              <a:solidFill>
                <a:schemeClr val="dk1"/>
              </a:solidFill>
              <a:prstDash val="solid"/>
              <a:round/>
              <a:headEnd type="none" w="sm" len="sm"/>
              <a:tailEnd type="none" w="sm" len="sm"/>
            </a:ln>
          </p:spPr>
        </p:cxnSp>
        <p:cxnSp>
          <p:nvCxnSpPr>
            <p:cNvPr id="3320" name="Google Shape;3320;p182"/>
            <p:cNvCxnSpPr/>
            <p:nvPr/>
          </p:nvCxnSpPr>
          <p:spPr>
            <a:xfrm>
              <a:off x="7391400" y="2057400"/>
              <a:ext cx="533400" cy="533400"/>
            </a:xfrm>
            <a:prstGeom prst="straightConnector1">
              <a:avLst/>
            </a:prstGeom>
            <a:noFill/>
            <a:ln w="12700" cap="flat" cmpd="sng">
              <a:solidFill>
                <a:schemeClr val="dk1"/>
              </a:solidFill>
              <a:prstDash val="solid"/>
              <a:round/>
              <a:headEnd type="none" w="sm" len="sm"/>
              <a:tailEnd type="none" w="sm" len="sm"/>
            </a:ln>
          </p:spPr>
        </p:cxnSp>
        <p:sp>
          <p:nvSpPr>
            <p:cNvPr id="3321" name="Google Shape;3321;p182"/>
            <p:cNvSpPr/>
            <p:nvPr/>
          </p:nvSpPr>
          <p:spPr>
            <a:xfrm>
              <a:off x="4114800" y="762000"/>
              <a:ext cx="533400" cy="533400"/>
            </a:xfrm>
            <a:prstGeom prst="ellipse">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a:t>
              </a:r>
              <a:endParaRPr/>
            </a:p>
          </p:txBody>
        </p:sp>
        <p:sp>
          <p:nvSpPr>
            <p:cNvPr id="3322" name="Google Shape;3322;p182"/>
            <p:cNvSpPr/>
            <p:nvPr/>
          </p:nvSpPr>
          <p:spPr>
            <a:xfrm>
              <a:off x="4789710" y="16764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
              </a:r>
              <a:endParaRPr/>
            </a:p>
          </p:txBody>
        </p:sp>
        <p:sp>
          <p:nvSpPr>
            <p:cNvPr id="3323" name="Google Shape;3323;p182"/>
            <p:cNvSpPr/>
            <p:nvPr/>
          </p:nvSpPr>
          <p:spPr>
            <a:xfrm>
              <a:off x="5301337" y="25908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cxnSp>
          <p:nvCxnSpPr>
            <p:cNvPr id="3324" name="Google Shape;3324;p182"/>
            <p:cNvCxnSpPr>
              <a:stCxn id="3321" idx="5"/>
              <a:endCxn id="3322" idx="1"/>
            </p:cNvCxnSpPr>
            <p:nvPr/>
          </p:nvCxnSpPr>
          <p:spPr>
            <a:xfrm>
              <a:off x="4570085" y="1217285"/>
              <a:ext cx="297600" cy="537300"/>
            </a:xfrm>
            <a:prstGeom prst="straightConnector1">
              <a:avLst/>
            </a:prstGeom>
            <a:noFill/>
            <a:ln w="12700" cap="flat" cmpd="sng">
              <a:solidFill>
                <a:schemeClr val="dk1"/>
              </a:solidFill>
              <a:prstDash val="solid"/>
              <a:round/>
              <a:headEnd type="none" w="sm" len="sm"/>
              <a:tailEnd type="none" w="sm" len="sm"/>
            </a:ln>
          </p:spPr>
        </p:cxnSp>
        <p:cxnSp>
          <p:nvCxnSpPr>
            <p:cNvPr id="3325" name="Google Shape;3325;p182"/>
            <p:cNvCxnSpPr>
              <a:stCxn id="3321" idx="3"/>
              <a:endCxn id="3326" idx="0"/>
            </p:cNvCxnSpPr>
            <p:nvPr/>
          </p:nvCxnSpPr>
          <p:spPr>
            <a:xfrm flipH="1">
              <a:off x="3560215" y="1217285"/>
              <a:ext cx="632700" cy="607800"/>
            </a:xfrm>
            <a:prstGeom prst="straightConnector1">
              <a:avLst/>
            </a:prstGeom>
            <a:noFill/>
            <a:ln w="12700" cap="flat" cmpd="sng">
              <a:solidFill>
                <a:schemeClr val="dk1"/>
              </a:solidFill>
              <a:prstDash val="solid"/>
              <a:round/>
              <a:headEnd type="none" w="sm" len="sm"/>
              <a:tailEnd type="none" w="sm" len="sm"/>
            </a:ln>
          </p:spPr>
        </p:cxnSp>
        <p:cxnSp>
          <p:nvCxnSpPr>
            <p:cNvPr id="3327" name="Google Shape;3327;p182"/>
            <p:cNvCxnSpPr/>
            <p:nvPr/>
          </p:nvCxnSpPr>
          <p:spPr>
            <a:xfrm flipH="1">
              <a:off x="5099080" y="3094221"/>
              <a:ext cx="280052" cy="381000"/>
            </a:xfrm>
            <a:prstGeom prst="straightConnector1">
              <a:avLst/>
            </a:prstGeom>
            <a:noFill/>
            <a:ln w="12700" cap="flat" cmpd="sng">
              <a:solidFill>
                <a:schemeClr val="dk1"/>
              </a:solidFill>
              <a:prstDash val="solid"/>
              <a:round/>
              <a:headEnd type="none" w="sm" len="sm"/>
              <a:tailEnd type="none" w="sm" len="sm"/>
            </a:ln>
          </p:spPr>
        </p:cxnSp>
        <p:cxnSp>
          <p:nvCxnSpPr>
            <p:cNvPr id="3328" name="Google Shape;3328;p182"/>
            <p:cNvCxnSpPr/>
            <p:nvPr/>
          </p:nvCxnSpPr>
          <p:spPr>
            <a:xfrm>
              <a:off x="5834737" y="3052790"/>
              <a:ext cx="208742" cy="345905"/>
            </a:xfrm>
            <a:prstGeom prst="straightConnector1">
              <a:avLst/>
            </a:prstGeom>
            <a:noFill/>
            <a:ln w="12700" cap="flat" cmpd="sng">
              <a:solidFill>
                <a:schemeClr val="dk1"/>
              </a:solidFill>
              <a:prstDash val="solid"/>
              <a:round/>
              <a:headEnd type="none" w="sm" len="sm"/>
              <a:tailEnd type="none" w="sm" len="sm"/>
            </a:ln>
          </p:spPr>
        </p:cxnSp>
        <p:sp>
          <p:nvSpPr>
            <p:cNvPr id="3329" name="Google Shape;3329;p182"/>
            <p:cNvSpPr txBox="1"/>
            <p:nvPr/>
          </p:nvSpPr>
          <p:spPr>
            <a:xfrm>
              <a:off x="4907170" y="3499820"/>
              <a:ext cx="2984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α</a:t>
              </a:r>
              <a:endParaRPr sz="1400" b="0" i="0" u="none" strike="noStrike" cap="none">
                <a:solidFill>
                  <a:srgbClr val="000000"/>
                </a:solidFill>
                <a:latin typeface="Arial"/>
                <a:ea typeface="Arial"/>
                <a:cs typeface="Arial"/>
                <a:sym typeface="Arial"/>
              </a:endParaRPr>
            </a:p>
          </p:txBody>
        </p:sp>
        <p:sp>
          <p:nvSpPr>
            <p:cNvPr id="3330" name="Google Shape;3330;p182"/>
            <p:cNvSpPr txBox="1"/>
            <p:nvPr/>
          </p:nvSpPr>
          <p:spPr>
            <a:xfrm>
              <a:off x="5992875" y="3503560"/>
              <a:ext cx="282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β</a:t>
              </a:r>
              <a:endParaRPr sz="1400" b="0" i="0" u="none" strike="noStrike" cap="none">
                <a:solidFill>
                  <a:srgbClr val="000000"/>
                </a:solidFill>
                <a:latin typeface="Arial"/>
                <a:ea typeface="Arial"/>
                <a:cs typeface="Arial"/>
                <a:sym typeface="Arial"/>
              </a:endParaRPr>
            </a:p>
          </p:txBody>
        </p:sp>
        <p:sp>
          <p:nvSpPr>
            <p:cNvPr id="3331" name="Google Shape;3331;p182"/>
            <p:cNvSpPr txBox="1"/>
            <p:nvPr/>
          </p:nvSpPr>
          <p:spPr>
            <a:xfrm flipH="1">
              <a:off x="3988674" y="2649034"/>
              <a:ext cx="376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γ</a:t>
              </a:r>
              <a:endParaRPr sz="1400" b="1" i="0" u="none" strike="noStrike" cap="none">
                <a:solidFill>
                  <a:srgbClr val="000000"/>
                </a:solidFill>
                <a:latin typeface="Arial"/>
                <a:ea typeface="Arial"/>
                <a:cs typeface="Arial"/>
                <a:sym typeface="Arial"/>
              </a:endParaRPr>
            </a:p>
          </p:txBody>
        </p:sp>
        <p:sp>
          <p:nvSpPr>
            <p:cNvPr id="3332" name="Google Shape;3332;p182"/>
            <p:cNvSpPr txBox="1"/>
            <p:nvPr/>
          </p:nvSpPr>
          <p:spPr>
            <a:xfrm>
              <a:off x="3113313" y="1825171"/>
              <a:ext cx="3349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δ</a:t>
              </a:r>
              <a:endParaRPr sz="1400" b="1" i="0" u="none" strike="noStrike" cap="none">
                <a:solidFill>
                  <a:srgbClr val="000000"/>
                </a:solidFill>
                <a:latin typeface="Arial"/>
                <a:ea typeface="Arial"/>
                <a:cs typeface="Arial"/>
                <a:sym typeface="Arial"/>
              </a:endParaRPr>
            </a:p>
          </p:txBody>
        </p:sp>
        <p:sp>
          <p:nvSpPr>
            <p:cNvPr id="3326" name="Google Shape;3326;p182"/>
            <p:cNvSpPr txBox="1"/>
            <p:nvPr/>
          </p:nvSpPr>
          <p:spPr>
            <a:xfrm>
              <a:off x="3418112" y="1825171"/>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y</a:t>
              </a:r>
              <a:endParaRPr/>
            </a:p>
          </p:txBody>
        </p:sp>
        <p:cxnSp>
          <p:nvCxnSpPr>
            <p:cNvPr id="3333" name="Google Shape;3333;p182"/>
            <p:cNvCxnSpPr>
              <a:stCxn id="3322" idx="5"/>
              <a:endCxn id="3323" idx="0"/>
            </p:cNvCxnSpPr>
            <p:nvPr/>
          </p:nvCxnSpPr>
          <p:spPr>
            <a:xfrm>
              <a:off x="5244995" y="2131685"/>
              <a:ext cx="323100" cy="459000"/>
            </a:xfrm>
            <a:prstGeom prst="straightConnector1">
              <a:avLst/>
            </a:prstGeom>
            <a:noFill/>
            <a:ln w="12700" cap="flat" cmpd="sng">
              <a:solidFill>
                <a:schemeClr val="dk1"/>
              </a:solidFill>
              <a:prstDash val="solid"/>
              <a:round/>
              <a:headEnd type="none" w="sm" len="sm"/>
              <a:tailEnd type="none" w="sm" len="sm"/>
            </a:ln>
          </p:spPr>
        </p:cxnSp>
        <p:cxnSp>
          <p:nvCxnSpPr>
            <p:cNvPr id="3334" name="Google Shape;3334;p182"/>
            <p:cNvCxnSpPr/>
            <p:nvPr/>
          </p:nvCxnSpPr>
          <p:spPr>
            <a:xfrm flipH="1">
              <a:off x="4189442" y="2013756"/>
              <a:ext cx="636753" cy="695836"/>
            </a:xfrm>
            <a:prstGeom prst="straightConnector1">
              <a:avLst/>
            </a:prstGeom>
            <a:noFill/>
            <a:ln w="12700" cap="flat" cmpd="sng">
              <a:solidFill>
                <a:schemeClr val="dk1"/>
              </a:solidFill>
              <a:prstDash val="solid"/>
              <a:round/>
              <a:headEnd type="none" w="sm" len="sm"/>
              <a:tailEnd type="none" w="sm" len="sm"/>
            </a:ln>
          </p:spPr>
        </p:cxnSp>
        <p:sp>
          <p:nvSpPr>
            <p:cNvPr id="3335" name="Google Shape;3335;p182"/>
            <p:cNvSpPr txBox="1"/>
            <p:nvPr/>
          </p:nvSpPr>
          <p:spPr>
            <a:xfrm>
              <a:off x="4953329" y="1180038"/>
              <a:ext cx="473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hlink"/>
                  </a:solidFill>
                  <a:latin typeface="Arial"/>
                  <a:ea typeface="Arial"/>
                  <a:cs typeface="Arial"/>
                  <a:sym typeface="Arial"/>
                </a:rPr>
                <a:t>p</a:t>
              </a:r>
              <a:r>
                <a:rPr lang="en-US" sz="1400" b="0" i="0" u="none" strike="noStrike" cap="none">
                  <a:solidFill>
                    <a:schemeClr val="hlink"/>
                  </a:solidFill>
                  <a:latin typeface="Arial"/>
                  <a:ea typeface="Arial"/>
                  <a:cs typeface="Arial"/>
                  <a:sym typeface="Arial"/>
                </a:rPr>
                <a:t>[</a:t>
              </a:r>
              <a:r>
                <a:rPr lang="en-US" sz="1400" b="0" i="1" u="none" strike="noStrike" cap="none">
                  <a:solidFill>
                    <a:schemeClr val="hlink"/>
                  </a:solidFill>
                  <a:latin typeface="Arial"/>
                  <a:ea typeface="Arial"/>
                  <a:cs typeface="Arial"/>
                  <a:sym typeface="Arial"/>
                </a:rPr>
                <a:t>z</a:t>
              </a:r>
              <a:r>
                <a:rPr lang="en-US" sz="1400" b="0" i="0" u="none" strike="noStrike" cap="none">
                  <a:solidFill>
                    <a:schemeClr val="hlink"/>
                  </a:solidFill>
                  <a:latin typeface="Arial"/>
                  <a:ea typeface="Arial"/>
                  <a:cs typeface="Arial"/>
                  <a:sym typeface="Arial"/>
                </a:rPr>
                <a:t>]</a:t>
              </a:r>
              <a:endParaRPr sz="1400" b="0" i="1" u="none" strike="noStrike" cap="none">
                <a:solidFill>
                  <a:schemeClr val="hlink"/>
                </a:solidFill>
                <a:latin typeface="Arial"/>
                <a:ea typeface="Arial"/>
                <a:cs typeface="Arial"/>
                <a:sym typeface="Arial"/>
              </a:endParaRPr>
            </a:p>
          </p:txBody>
        </p:sp>
        <p:sp>
          <p:nvSpPr>
            <p:cNvPr id="3336" name="Google Shape;3336;p182"/>
            <p:cNvSpPr/>
            <p:nvPr/>
          </p:nvSpPr>
          <p:spPr>
            <a:xfrm>
              <a:off x="9067800" y="1600200"/>
              <a:ext cx="533400" cy="5334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a:t>
              </a:r>
              <a:endParaRPr/>
            </a:p>
          </p:txBody>
        </p:sp>
        <p:cxnSp>
          <p:nvCxnSpPr>
            <p:cNvPr id="3337" name="Google Shape;3337;p182"/>
            <p:cNvCxnSpPr>
              <a:stCxn id="3312" idx="5"/>
              <a:endCxn id="3336" idx="1"/>
            </p:cNvCxnSpPr>
            <p:nvPr/>
          </p:nvCxnSpPr>
          <p:spPr>
            <a:xfrm>
              <a:off x="8456285" y="1141085"/>
              <a:ext cx="689700" cy="537300"/>
            </a:xfrm>
            <a:prstGeom prst="straightConnector1">
              <a:avLst/>
            </a:prstGeom>
            <a:noFill/>
            <a:ln w="12700" cap="flat" cmpd="sng">
              <a:solidFill>
                <a:schemeClr val="dk1"/>
              </a:solidFill>
              <a:prstDash val="solid"/>
              <a:round/>
              <a:headEnd type="none" w="sm" len="sm"/>
              <a:tailEnd type="none" w="sm" len="sm"/>
            </a:ln>
          </p:spPr>
        </p:cxnSp>
        <p:cxnSp>
          <p:nvCxnSpPr>
            <p:cNvPr id="3338" name="Google Shape;3338;p182"/>
            <p:cNvCxnSpPr/>
            <p:nvPr/>
          </p:nvCxnSpPr>
          <p:spPr>
            <a:xfrm flipH="1">
              <a:off x="8686800" y="1981200"/>
              <a:ext cx="457200" cy="533400"/>
            </a:xfrm>
            <a:prstGeom prst="straightConnector1">
              <a:avLst/>
            </a:prstGeom>
            <a:noFill/>
            <a:ln w="12700" cap="flat" cmpd="sng">
              <a:solidFill>
                <a:schemeClr val="dk1"/>
              </a:solidFill>
              <a:prstDash val="solid"/>
              <a:round/>
              <a:headEnd type="none" w="sm" len="sm"/>
              <a:tailEnd type="none" w="sm" len="sm"/>
            </a:ln>
          </p:spPr>
        </p:cxnSp>
        <p:cxnSp>
          <p:nvCxnSpPr>
            <p:cNvPr id="3339" name="Google Shape;3339;p182"/>
            <p:cNvCxnSpPr/>
            <p:nvPr/>
          </p:nvCxnSpPr>
          <p:spPr>
            <a:xfrm>
              <a:off x="9525000" y="2057400"/>
              <a:ext cx="381000" cy="533400"/>
            </a:xfrm>
            <a:prstGeom prst="straightConnector1">
              <a:avLst/>
            </a:prstGeom>
            <a:noFill/>
            <a:ln w="12700" cap="flat" cmpd="sng">
              <a:solidFill>
                <a:schemeClr val="dk1"/>
              </a:solidFill>
              <a:prstDash val="solid"/>
              <a:round/>
              <a:headEnd type="none" w="sm" len="sm"/>
              <a:tailEnd type="none" w="sm" len="sm"/>
            </a:ln>
          </p:spPr>
        </p:cxnSp>
        <p:sp>
          <p:nvSpPr>
            <p:cNvPr id="3340" name="Google Shape;3340;p182"/>
            <p:cNvSpPr txBox="1"/>
            <p:nvPr/>
          </p:nvSpPr>
          <p:spPr>
            <a:xfrm>
              <a:off x="5099080" y="2461511"/>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hlink"/>
                  </a:solidFill>
                  <a:latin typeface="Arial"/>
                  <a:ea typeface="Arial"/>
                  <a:cs typeface="Arial"/>
                  <a:sym typeface="Arial"/>
                </a:rPr>
                <a:t>z</a:t>
              </a:r>
              <a:endParaRPr/>
            </a:p>
          </p:txBody>
        </p:sp>
        <p:cxnSp>
          <p:nvCxnSpPr>
            <p:cNvPr id="3341" name="Google Shape;3341;p182"/>
            <p:cNvCxnSpPr/>
            <p:nvPr/>
          </p:nvCxnSpPr>
          <p:spPr>
            <a:xfrm>
              <a:off x="4419600" y="609600"/>
              <a:ext cx="0" cy="152400"/>
            </a:xfrm>
            <a:prstGeom prst="straightConnector1">
              <a:avLst/>
            </a:prstGeom>
            <a:noFill/>
            <a:ln w="12700" cap="flat" cmpd="sng">
              <a:solidFill>
                <a:schemeClr val="dk1"/>
              </a:solidFill>
              <a:prstDash val="solid"/>
              <a:round/>
              <a:headEnd type="none" w="sm" len="sm"/>
              <a:tailEnd type="none" w="sm" len="sm"/>
            </a:ln>
          </p:spPr>
        </p:cxnSp>
        <p:cxnSp>
          <p:nvCxnSpPr>
            <p:cNvPr id="3342" name="Google Shape;3342;p182"/>
            <p:cNvCxnSpPr/>
            <p:nvPr/>
          </p:nvCxnSpPr>
          <p:spPr>
            <a:xfrm>
              <a:off x="8305800" y="533400"/>
              <a:ext cx="0" cy="152400"/>
            </a:xfrm>
            <a:prstGeom prst="straightConnector1">
              <a:avLst/>
            </a:prstGeom>
            <a:noFill/>
            <a:ln w="12700" cap="flat" cmpd="sng">
              <a:solidFill>
                <a:schemeClr val="dk1"/>
              </a:solidFill>
              <a:prstDash val="solid"/>
              <a:round/>
              <a:headEnd type="none" w="sm" len="sm"/>
              <a:tailEnd type="none" w="sm" len="sm"/>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9"/>
          <p:cNvSpPr txBox="1">
            <a:spLocks noGrp="1"/>
          </p:cNvSpPr>
          <p:nvPr>
            <p:ph type="title"/>
          </p:nvPr>
        </p:nvSpPr>
        <p:spPr>
          <a:xfrm>
            <a:off x="914400" y="228600"/>
            <a:ext cx="10363200" cy="11430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Insert (max heap)</a:t>
            </a:r>
            <a:endParaRPr/>
          </a:p>
        </p:txBody>
      </p:sp>
      <p:cxnSp>
        <p:nvCxnSpPr>
          <p:cNvPr id="571" name="Google Shape;571;p19"/>
          <p:cNvCxnSpPr/>
          <p:nvPr/>
        </p:nvCxnSpPr>
        <p:spPr>
          <a:xfrm>
            <a:off x="5791200" y="3886200"/>
            <a:ext cx="1219200" cy="0"/>
          </a:xfrm>
          <a:prstGeom prst="straightConnector1">
            <a:avLst/>
          </a:prstGeom>
          <a:noFill/>
          <a:ln w="76200" cap="flat" cmpd="sng">
            <a:solidFill>
              <a:schemeClr val="accent2"/>
            </a:solidFill>
            <a:prstDash val="solid"/>
            <a:round/>
            <a:headEnd type="none" w="sm" len="sm"/>
            <a:tailEnd type="triangle" w="med" len="med"/>
          </a:ln>
        </p:spPr>
      </p:cxnSp>
      <p:grpSp>
        <p:nvGrpSpPr>
          <p:cNvPr id="572" name="Google Shape;572;p19"/>
          <p:cNvGrpSpPr/>
          <p:nvPr/>
        </p:nvGrpSpPr>
        <p:grpSpPr>
          <a:xfrm>
            <a:off x="203199" y="2438400"/>
            <a:ext cx="5165351" cy="3048000"/>
            <a:chOff x="203199" y="2438400"/>
            <a:chExt cx="5165351" cy="3048000"/>
          </a:xfrm>
        </p:grpSpPr>
        <p:grpSp>
          <p:nvGrpSpPr>
            <p:cNvPr id="573" name="Google Shape;573;p19"/>
            <p:cNvGrpSpPr/>
            <p:nvPr/>
          </p:nvGrpSpPr>
          <p:grpSpPr>
            <a:xfrm>
              <a:off x="203199" y="5105400"/>
              <a:ext cx="3375378" cy="381000"/>
              <a:chOff x="96" y="3360"/>
              <a:chExt cx="1584" cy="240"/>
            </a:xfrm>
          </p:grpSpPr>
          <p:sp>
            <p:nvSpPr>
              <p:cNvPr id="574" name="Google Shape;574;p19"/>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575" name="Google Shape;575;p19"/>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576" name="Google Shape;576;p19"/>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577" name="Google Shape;577;p19"/>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578" name="Google Shape;578;p19"/>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grpSp>
          <p:nvGrpSpPr>
            <p:cNvPr id="579" name="Google Shape;579;p19"/>
            <p:cNvGrpSpPr/>
            <p:nvPr/>
          </p:nvGrpSpPr>
          <p:grpSpPr>
            <a:xfrm>
              <a:off x="561194" y="4216400"/>
              <a:ext cx="4807356" cy="381000"/>
              <a:chOff x="264" y="2832"/>
              <a:chExt cx="2256" cy="240"/>
            </a:xfrm>
          </p:grpSpPr>
          <p:sp>
            <p:nvSpPr>
              <p:cNvPr id="580" name="Google Shape;580;p19"/>
              <p:cNvSpPr/>
              <p:nvPr/>
            </p:nvSpPr>
            <p:spPr>
              <a:xfrm>
                <a:off x="2280"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581" name="Google Shape;581;p19"/>
              <p:cNvSpPr/>
              <p:nvPr/>
            </p:nvSpPr>
            <p:spPr>
              <a:xfrm>
                <a:off x="1608" y="2832"/>
                <a:ext cx="31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582" name="Google Shape;582;p19"/>
              <p:cNvSpPr/>
              <p:nvPr/>
            </p:nvSpPr>
            <p:spPr>
              <a:xfrm>
                <a:off x="936"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583" name="Google Shape;583;p19"/>
              <p:cNvSpPr/>
              <p:nvPr/>
            </p:nvSpPr>
            <p:spPr>
              <a:xfrm>
                <a:off x="264"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grpSp>
        <p:grpSp>
          <p:nvGrpSpPr>
            <p:cNvPr id="584" name="Google Shape;584;p19"/>
            <p:cNvGrpSpPr/>
            <p:nvPr/>
          </p:nvGrpSpPr>
          <p:grpSpPr>
            <a:xfrm>
              <a:off x="1277183" y="3327400"/>
              <a:ext cx="3473400" cy="381000"/>
              <a:chOff x="600" y="2256"/>
              <a:chExt cx="1630" cy="240"/>
            </a:xfrm>
          </p:grpSpPr>
          <p:sp>
            <p:nvSpPr>
              <p:cNvPr id="585" name="Google Shape;585;p19"/>
              <p:cNvSpPr/>
              <p:nvPr/>
            </p:nvSpPr>
            <p:spPr>
              <a:xfrm>
                <a:off x="1944" y="2256"/>
                <a:ext cx="286"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586" name="Google Shape;586;p19"/>
              <p:cNvSpPr/>
              <p:nvPr/>
            </p:nvSpPr>
            <p:spPr>
              <a:xfrm>
                <a:off x="600" y="2256"/>
                <a:ext cx="281"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grpSp>
        <p:sp>
          <p:nvSpPr>
            <p:cNvPr id="587" name="Google Shape;587;p19"/>
            <p:cNvSpPr/>
            <p:nvPr/>
          </p:nvSpPr>
          <p:spPr>
            <a:xfrm>
              <a:off x="2709161" y="2438400"/>
              <a:ext cx="617967" cy="38100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cxnSp>
          <p:nvCxnSpPr>
            <p:cNvPr id="588" name="Google Shape;588;p19"/>
            <p:cNvCxnSpPr>
              <a:stCxn id="587" idx="3"/>
              <a:endCxn id="586" idx="0"/>
            </p:cNvCxnSpPr>
            <p:nvPr/>
          </p:nvCxnSpPr>
          <p:spPr>
            <a:xfrm flipH="1">
              <a:off x="1576560" y="2763604"/>
              <a:ext cx="1223100" cy="563700"/>
            </a:xfrm>
            <a:prstGeom prst="straightConnector1">
              <a:avLst/>
            </a:prstGeom>
            <a:noFill/>
            <a:ln w="9525" cap="flat" cmpd="sng">
              <a:solidFill>
                <a:schemeClr val="dk1"/>
              </a:solidFill>
              <a:prstDash val="solid"/>
              <a:round/>
              <a:headEnd type="none" w="sm" len="sm"/>
              <a:tailEnd type="triangle" w="med" len="med"/>
            </a:ln>
          </p:spPr>
        </p:cxnSp>
        <p:cxnSp>
          <p:nvCxnSpPr>
            <p:cNvPr id="589" name="Google Shape;589;p19"/>
            <p:cNvCxnSpPr>
              <a:stCxn id="587" idx="5"/>
              <a:endCxn id="585" idx="0"/>
            </p:cNvCxnSpPr>
            <p:nvPr/>
          </p:nvCxnSpPr>
          <p:spPr>
            <a:xfrm>
              <a:off x="3236629" y="2763604"/>
              <a:ext cx="1209300" cy="563700"/>
            </a:xfrm>
            <a:prstGeom prst="straightConnector1">
              <a:avLst/>
            </a:prstGeom>
            <a:noFill/>
            <a:ln w="9525" cap="flat" cmpd="sng">
              <a:solidFill>
                <a:schemeClr val="dk1"/>
              </a:solidFill>
              <a:prstDash val="solid"/>
              <a:round/>
              <a:headEnd type="none" w="sm" len="sm"/>
              <a:tailEnd type="triangle" w="med" len="med"/>
            </a:ln>
          </p:spPr>
        </p:cxnSp>
        <p:cxnSp>
          <p:nvCxnSpPr>
            <p:cNvPr id="590" name="Google Shape;590;p19"/>
            <p:cNvCxnSpPr>
              <a:stCxn id="585" idx="3"/>
              <a:endCxn id="581" idx="0"/>
            </p:cNvCxnSpPr>
            <p:nvPr/>
          </p:nvCxnSpPr>
          <p:spPr>
            <a:xfrm flipH="1">
              <a:off x="3755491" y="3652604"/>
              <a:ext cx="474900" cy="563700"/>
            </a:xfrm>
            <a:prstGeom prst="straightConnector1">
              <a:avLst/>
            </a:prstGeom>
            <a:noFill/>
            <a:ln w="9525" cap="flat" cmpd="sng">
              <a:solidFill>
                <a:schemeClr val="dk1"/>
              </a:solidFill>
              <a:prstDash val="solid"/>
              <a:round/>
              <a:headEnd type="none" w="sm" len="sm"/>
              <a:tailEnd type="triangle" w="med" len="med"/>
            </a:ln>
          </p:spPr>
        </p:cxnSp>
        <p:cxnSp>
          <p:nvCxnSpPr>
            <p:cNvPr id="591" name="Google Shape;591;p19"/>
            <p:cNvCxnSpPr>
              <a:stCxn id="585" idx="5"/>
              <a:endCxn id="580" idx="0"/>
            </p:cNvCxnSpPr>
            <p:nvPr/>
          </p:nvCxnSpPr>
          <p:spPr>
            <a:xfrm>
              <a:off x="4661332" y="3652604"/>
              <a:ext cx="451500" cy="563700"/>
            </a:xfrm>
            <a:prstGeom prst="straightConnector1">
              <a:avLst/>
            </a:prstGeom>
            <a:noFill/>
            <a:ln w="9525" cap="flat" cmpd="sng">
              <a:solidFill>
                <a:schemeClr val="dk1"/>
              </a:solidFill>
              <a:prstDash val="solid"/>
              <a:round/>
              <a:headEnd type="none" w="sm" len="sm"/>
              <a:tailEnd type="triangle" w="med" len="med"/>
            </a:ln>
          </p:spPr>
        </p:cxnSp>
        <p:cxnSp>
          <p:nvCxnSpPr>
            <p:cNvPr id="592" name="Google Shape;592;p19"/>
            <p:cNvCxnSpPr>
              <a:stCxn id="581" idx="3"/>
              <a:endCxn id="574" idx="0"/>
            </p:cNvCxnSpPr>
            <p:nvPr/>
          </p:nvCxnSpPr>
          <p:spPr>
            <a:xfrm flipH="1">
              <a:off x="3322991" y="4541604"/>
              <a:ext cx="198900" cy="563700"/>
            </a:xfrm>
            <a:prstGeom prst="straightConnector1">
              <a:avLst/>
            </a:prstGeom>
            <a:noFill/>
            <a:ln w="9525" cap="flat" cmpd="sng">
              <a:solidFill>
                <a:schemeClr val="dk1"/>
              </a:solidFill>
              <a:prstDash val="solid"/>
              <a:round/>
              <a:headEnd type="none" w="sm" len="sm"/>
              <a:tailEnd type="triangle" w="med" len="med"/>
            </a:ln>
          </p:spPr>
        </p:cxnSp>
        <p:cxnSp>
          <p:nvCxnSpPr>
            <p:cNvPr id="593" name="Google Shape;593;p19"/>
            <p:cNvCxnSpPr>
              <a:stCxn id="586" idx="3"/>
              <a:endCxn id="583" idx="0"/>
            </p:cNvCxnSpPr>
            <p:nvPr/>
          </p:nvCxnSpPr>
          <p:spPr>
            <a:xfrm flipH="1">
              <a:off x="816774" y="3652604"/>
              <a:ext cx="548100" cy="563700"/>
            </a:xfrm>
            <a:prstGeom prst="straightConnector1">
              <a:avLst/>
            </a:prstGeom>
            <a:noFill/>
            <a:ln w="9525" cap="flat" cmpd="sng">
              <a:solidFill>
                <a:schemeClr val="dk1"/>
              </a:solidFill>
              <a:prstDash val="solid"/>
              <a:round/>
              <a:headEnd type="none" w="sm" len="sm"/>
              <a:tailEnd type="triangle" w="med" len="med"/>
            </a:ln>
          </p:spPr>
        </p:cxnSp>
        <p:cxnSp>
          <p:nvCxnSpPr>
            <p:cNvPr id="594" name="Google Shape;594;p19"/>
            <p:cNvCxnSpPr>
              <a:stCxn id="586" idx="5"/>
              <a:endCxn id="582" idx="0"/>
            </p:cNvCxnSpPr>
            <p:nvPr/>
          </p:nvCxnSpPr>
          <p:spPr>
            <a:xfrm>
              <a:off x="1788281" y="3652604"/>
              <a:ext cx="460500" cy="563700"/>
            </a:xfrm>
            <a:prstGeom prst="straightConnector1">
              <a:avLst/>
            </a:prstGeom>
            <a:noFill/>
            <a:ln w="9525" cap="flat" cmpd="sng">
              <a:solidFill>
                <a:schemeClr val="dk1"/>
              </a:solidFill>
              <a:prstDash val="solid"/>
              <a:round/>
              <a:headEnd type="none" w="sm" len="sm"/>
              <a:tailEnd type="triangle" w="med" len="med"/>
            </a:ln>
          </p:spPr>
        </p:cxnSp>
        <p:cxnSp>
          <p:nvCxnSpPr>
            <p:cNvPr id="595" name="Google Shape;595;p19"/>
            <p:cNvCxnSpPr>
              <a:stCxn id="583" idx="3"/>
              <a:endCxn id="578" idx="0"/>
            </p:cNvCxnSpPr>
            <p:nvPr/>
          </p:nvCxnSpPr>
          <p:spPr>
            <a:xfrm flipH="1">
              <a:off x="458790" y="4541604"/>
              <a:ext cx="177300" cy="563700"/>
            </a:xfrm>
            <a:prstGeom prst="straightConnector1">
              <a:avLst/>
            </a:prstGeom>
            <a:noFill/>
            <a:ln w="9525" cap="flat" cmpd="sng">
              <a:solidFill>
                <a:schemeClr val="dk1"/>
              </a:solidFill>
              <a:prstDash val="solid"/>
              <a:round/>
              <a:headEnd type="none" w="sm" len="sm"/>
              <a:tailEnd type="triangle" w="med" len="med"/>
            </a:ln>
          </p:spPr>
        </p:cxnSp>
        <p:cxnSp>
          <p:nvCxnSpPr>
            <p:cNvPr id="596" name="Google Shape;596;p19"/>
            <p:cNvCxnSpPr>
              <a:stCxn id="583" idx="5"/>
              <a:endCxn id="577" idx="0"/>
            </p:cNvCxnSpPr>
            <p:nvPr/>
          </p:nvCxnSpPr>
          <p:spPr>
            <a:xfrm>
              <a:off x="997719" y="4541604"/>
              <a:ext cx="177300" cy="563700"/>
            </a:xfrm>
            <a:prstGeom prst="straightConnector1">
              <a:avLst/>
            </a:prstGeom>
            <a:noFill/>
            <a:ln w="9525" cap="flat" cmpd="sng">
              <a:solidFill>
                <a:schemeClr val="dk1"/>
              </a:solidFill>
              <a:prstDash val="solid"/>
              <a:round/>
              <a:headEnd type="none" w="sm" len="sm"/>
              <a:tailEnd type="triangle" w="med" len="med"/>
            </a:ln>
          </p:spPr>
        </p:cxnSp>
        <p:cxnSp>
          <p:nvCxnSpPr>
            <p:cNvPr id="597" name="Google Shape;597;p19"/>
            <p:cNvCxnSpPr>
              <a:stCxn id="582" idx="3"/>
              <a:endCxn id="576" idx="0"/>
            </p:cNvCxnSpPr>
            <p:nvPr/>
          </p:nvCxnSpPr>
          <p:spPr>
            <a:xfrm flipH="1">
              <a:off x="1890768" y="4541604"/>
              <a:ext cx="177300" cy="563700"/>
            </a:xfrm>
            <a:prstGeom prst="straightConnector1">
              <a:avLst/>
            </a:prstGeom>
            <a:noFill/>
            <a:ln w="9525" cap="flat" cmpd="sng">
              <a:solidFill>
                <a:schemeClr val="dk1"/>
              </a:solidFill>
              <a:prstDash val="solid"/>
              <a:round/>
              <a:headEnd type="none" w="sm" len="sm"/>
              <a:tailEnd type="triangle" w="med" len="med"/>
            </a:ln>
          </p:spPr>
        </p:cxnSp>
        <p:cxnSp>
          <p:nvCxnSpPr>
            <p:cNvPr id="598" name="Google Shape;598;p19"/>
            <p:cNvCxnSpPr>
              <a:stCxn id="582" idx="5"/>
              <a:endCxn id="575" idx="0"/>
            </p:cNvCxnSpPr>
            <p:nvPr/>
          </p:nvCxnSpPr>
          <p:spPr>
            <a:xfrm>
              <a:off x="2429697" y="4541604"/>
              <a:ext cx="177300" cy="563700"/>
            </a:xfrm>
            <a:prstGeom prst="straightConnector1">
              <a:avLst/>
            </a:prstGeom>
            <a:noFill/>
            <a:ln w="9525" cap="flat" cmpd="sng">
              <a:solidFill>
                <a:schemeClr val="dk1"/>
              </a:solidFill>
              <a:prstDash val="solid"/>
              <a:round/>
              <a:headEnd type="none" w="sm" len="sm"/>
              <a:tailEnd type="triangle" w="med" len="med"/>
            </a:ln>
          </p:spPr>
        </p:cxnSp>
      </p:grpSp>
      <p:sp>
        <p:nvSpPr>
          <p:cNvPr id="599" name="Google Shape;599;p19"/>
          <p:cNvSpPr txBox="1"/>
          <p:nvPr/>
        </p:nvSpPr>
        <p:spPr>
          <a:xfrm>
            <a:off x="4165600" y="1371600"/>
            <a:ext cx="15632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insert(</a:t>
            </a:r>
            <a:r>
              <a:rPr lang="en-US" sz="1800" b="1" i="0" u="none" strike="noStrike" cap="none">
                <a:solidFill>
                  <a:srgbClr val="FF0000"/>
                </a:solidFill>
                <a:latin typeface="Courier New"/>
                <a:ea typeface="Courier New"/>
                <a:cs typeface="Courier New"/>
                <a:sym typeface="Courier New"/>
              </a:rPr>
              <a:t>22</a:t>
            </a:r>
            <a:r>
              <a:rPr lang="en-US" sz="1800" b="1" i="0" u="none" strike="noStrike" cap="none">
                <a:solidFill>
                  <a:schemeClr val="dk1"/>
                </a:solidFill>
                <a:latin typeface="Courier New"/>
                <a:ea typeface="Courier New"/>
                <a:cs typeface="Courier New"/>
                <a:sym typeface="Courier New"/>
              </a:rPr>
              <a:t>)</a:t>
            </a:r>
            <a:endParaRPr sz="1800" b="1" i="0" u="none" strike="noStrike" cap="none">
              <a:solidFill>
                <a:schemeClr val="dk1"/>
              </a:solidFill>
              <a:latin typeface="Courier New"/>
              <a:ea typeface="Courier New"/>
              <a:cs typeface="Courier New"/>
              <a:sym typeface="Courier New"/>
            </a:endParaRPr>
          </a:p>
        </p:txBody>
      </p:sp>
      <p:pic>
        <p:nvPicPr>
          <p:cNvPr id="600" name="Google Shape;600;p19"/>
          <p:cNvPicPr preferRelativeResize="0"/>
          <p:nvPr/>
        </p:nvPicPr>
        <p:blipFill rotWithShape="1">
          <a:blip r:embed="rId3">
            <a:alphaModFix/>
          </a:blip>
          <a:srcRect/>
          <a:stretch/>
        </p:blipFill>
        <p:spPr>
          <a:xfrm>
            <a:off x="127201" y="334159"/>
            <a:ext cx="1269598" cy="1200102"/>
          </a:xfrm>
          <a:prstGeom prst="rect">
            <a:avLst/>
          </a:prstGeom>
          <a:noFill/>
          <a:ln>
            <a:noFill/>
          </a:ln>
        </p:spPr>
      </p:pic>
      <p:grpSp>
        <p:nvGrpSpPr>
          <p:cNvPr id="601" name="Google Shape;601;p19"/>
          <p:cNvGrpSpPr/>
          <p:nvPr/>
        </p:nvGrpSpPr>
        <p:grpSpPr>
          <a:xfrm>
            <a:off x="6285060" y="2449395"/>
            <a:ext cx="5165351" cy="3069655"/>
            <a:chOff x="6285060" y="2449395"/>
            <a:chExt cx="5165351" cy="3069655"/>
          </a:xfrm>
        </p:grpSpPr>
        <p:cxnSp>
          <p:nvCxnSpPr>
            <p:cNvPr id="602" name="Google Shape;602;p19"/>
            <p:cNvCxnSpPr/>
            <p:nvPr/>
          </p:nvCxnSpPr>
          <p:spPr>
            <a:xfrm>
              <a:off x="9976294" y="4574715"/>
              <a:ext cx="345631" cy="551107"/>
            </a:xfrm>
            <a:prstGeom prst="straightConnector1">
              <a:avLst/>
            </a:prstGeom>
            <a:noFill/>
            <a:ln w="9525" cap="flat" cmpd="sng">
              <a:solidFill>
                <a:schemeClr val="dk1"/>
              </a:solidFill>
              <a:prstDash val="solid"/>
              <a:round/>
              <a:headEnd type="none" w="sm" len="sm"/>
              <a:tailEnd type="triangle" w="med" len="med"/>
            </a:ln>
          </p:spPr>
        </p:cxnSp>
        <p:sp>
          <p:nvSpPr>
            <p:cNvPr id="603" name="Google Shape;603;p19"/>
            <p:cNvSpPr/>
            <p:nvPr/>
          </p:nvSpPr>
          <p:spPr>
            <a:xfrm>
              <a:off x="10009495" y="5138050"/>
              <a:ext cx="627876" cy="38100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22</a:t>
              </a:r>
              <a:endParaRPr sz="1800" b="0" i="0" u="none" strike="noStrike" cap="none">
                <a:solidFill>
                  <a:srgbClr val="FF0000"/>
                </a:solidFill>
                <a:latin typeface="Calibri"/>
                <a:ea typeface="Calibri"/>
                <a:cs typeface="Calibri"/>
                <a:sym typeface="Calibri"/>
              </a:endParaRPr>
            </a:p>
          </p:txBody>
        </p:sp>
        <p:grpSp>
          <p:nvGrpSpPr>
            <p:cNvPr id="604" name="Google Shape;604;p19"/>
            <p:cNvGrpSpPr/>
            <p:nvPr/>
          </p:nvGrpSpPr>
          <p:grpSpPr>
            <a:xfrm>
              <a:off x="6285060" y="2449395"/>
              <a:ext cx="5165351" cy="3048000"/>
              <a:chOff x="203199" y="2438400"/>
              <a:chExt cx="5165351" cy="3048000"/>
            </a:xfrm>
          </p:grpSpPr>
          <p:grpSp>
            <p:nvGrpSpPr>
              <p:cNvPr id="605" name="Google Shape;605;p19"/>
              <p:cNvGrpSpPr/>
              <p:nvPr/>
            </p:nvGrpSpPr>
            <p:grpSpPr>
              <a:xfrm>
                <a:off x="203199" y="5105400"/>
                <a:ext cx="3375378" cy="381000"/>
                <a:chOff x="96" y="3360"/>
                <a:chExt cx="1584" cy="240"/>
              </a:xfrm>
            </p:grpSpPr>
            <p:sp>
              <p:nvSpPr>
                <p:cNvPr id="606" name="Google Shape;606;p19"/>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607" name="Google Shape;607;p19"/>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608" name="Google Shape;608;p19"/>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609" name="Google Shape;609;p19"/>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610" name="Google Shape;610;p19"/>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grpSp>
            <p:nvGrpSpPr>
              <p:cNvPr id="611" name="Google Shape;611;p19"/>
              <p:cNvGrpSpPr/>
              <p:nvPr/>
            </p:nvGrpSpPr>
            <p:grpSpPr>
              <a:xfrm>
                <a:off x="561194" y="4216400"/>
                <a:ext cx="4807356" cy="381000"/>
                <a:chOff x="264" y="2832"/>
                <a:chExt cx="2256" cy="240"/>
              </a:xfrm>
            </p:grpSpPr>
            <p:sp>
              <p:nvSpPr>
                <p:cNvPr id="612" name="Google Shape;612;p19"/>
                <p:cNvSpPr/>
                <p:nvPr/>
              </p:nvSpPr>
              <p:spPr>
                <a:xfrm>
                  <a:off x="2280"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613" name="Google Shape;613;p19"/>
                <p:cNvSpPr/>
                <p:nvPr/>
              </p:nvSpPr>
              <p:spPr>
                <a:xfrm>
                  <a:off x="1608" y="2832"/>
                  <a:ext cx="31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614" name="Google Shape;614;p19"/>
                <p:cNvSpPr/>
                <p:nvPr/>
              </p:nvSpPr>
              <p:spPr>
                <a:xfrm>
                  <a:off x="936"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615" name="Google Shape;615;p19"/>
                <p:cNvSpPr/>
                <p:nvPr/>
              </p:nvSpPr>
              <p:spPr>
                <a:xfrm>
                  <a:off x="264"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grpSp>
          <p:grpSp>
            <p:nvGrpSpPr>
              <p:cNvPr id="616" name="Google Shape;616;p19"/>
              <p:cNvGrpSpPr/>
              <p:nvPr/>
            </p:nvGrpSpPr>
            <p:grpSpPr>
              <a:xfrm>
                <a:off x="1277183" y="3327400"/>
                <a:ext cx="3473400" cy="381000"/>
                <a:chOff x="600" y="2256"/>
                <a:chExt cx="1630" cy="240"/>
              </a:xfrm>
            </p:grpSpPr>
            <p:sp>
              <p:nvSpPr>
                <p:cNvPr id="617" name="Google Shape;617;p19"/>
                <p:cNvSpPr/>
                <p:nvPr/>
              </p:nvSpPr>
              <p:spPr>
                <a:xfrm>
                  <a:off x="1944" y="2256"/>
                  <a:ext cx="286"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618" name="Google Shape;618;p19"/>
                <p:cNvSpPr/>
                <p:nvPr/>
              </p:nvSpPr>
              <p:spPr>
                <a:xfrm>
                  <a:off x="600" y="2256"/>
                  <a:ext cx="281"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grpSp>
          <p:sp>
            <p:nvSpPr>
              <p:cNvPr id="619" name="Google Shape;619;p19"/>
              <p:cNvSpPr/>
              <p:nvPr/>
            </p:nvSpPr>
            <p:spPr>
              <a:xfrm>
                <a:off x="2709161" y="2438400"/>
                <a:ext cx="617967" cy="38100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cxnSp>
            <p:nvCxnSpPr>
              <p:cNvPr id="620" name="Google Shape;620;p19"/>
              <p:cNvCxnSpPr>
                <a:stCxn id="619" idx="3"/>
                <a:endCxn id="618" idx="0"/>
              </p:cNvCxnSpPr>
              <p:nvPr/>
            </p:nvCxnSpPr>
            <p:spPr>
              <a:xfrm flipH="1">
                <a:off x="1576560" y="2763604"/>
                <a:ext cx="1223100" cy="563700"/>
              </a:xfrm>
              <a:prstGeom prst="straightConnector1">
                <a:avLst/>
              </a:prstGeom>
              <a:noFill/>
              <a:ln w="9525" cap="flat" cmpd="sng">
                <a:solidFill>
                  <a:schemeClr val="dk1"/>
                </a:solidFill>
                <a:prstDash val="solid"/>
                <a:round/>
                <a:headEnd type="none" w="sm" len="sm"/>
                <a:tailEnd type="triangle" w="med" len="med"/>
              </a:ln>
            </p:spPr>
          </p:cxnSp>
          <p:cxnSp>
            <p:nvCxnSpPr>
              <p:cNvPr id="621" name="Google Shape;621;p19"/>
              <p:cNvCxnSpPr>
                <a:stCxn id="619" idx="5"/>
                <a:endCxn id="617" idx="0"/>
              </p:cNvCxnSpPr>
              <p:nvPr/>
            </p:nvCxnSpPr>
            <p:spPr>
              <a:xfrm>
                <a:off x="3236629" y="2763604"/>
                <a:ext cx="1209300" cy="563700"/>
              </a:xfrm>
              <a:prstGeom prst="straightConnector1">
                <a:avLst/>
              </a:prstGeom>
              <a:noFill/>
              <a:ln w="9525" cap="flat" cmpd="sng">
                <a:solidFill>
                  <a:schemeClr val="dk1"/>
                </a:solidFill>
                <a:prstDash val="solid"/>
                <a:round/>
                <a:headEnd type="none" w="sm" len="sm"/>
                <a:tailEnd type="triangle" w="med" len="med"/>
              </a:ln>
            </p:spPr>
          </p:cxnSp>
          <p:cxnSp>
            <p:nvCxnSpPr>
              <p:cNvPr id="622" name="Google Shape;622;p19"/>
              <p:cNvCxnSpPr>
                <a:stCxn id="617" idx="3"/>
                <a:endCxn id="613" idx="0"/>
              </p:cNvCxnSpPr>
              <p:nvPr/>
            </p:nvCxnSpPr>
            <p:spPr>
              <a:xfrm flipH="1">
                <a:off x="3755491" y="3652604"/>
                <a:ext cx="474900" cy="563700"/>
              </a:xfrm>
              <a:prstGeom prst="straightConnector1">
                <a:avLst/>
              </a:prstGeom>
              <a:noFill/>
              <a:ln w="9525" cap="flat" cmpd="sng">
                <a:solidFill>
                  <a:schemeClr val="dk1"/>
                </a:solidFill>
                <a:prstDash val="solid"/>
                <a:round/>
                <a:headEnd type="none" w="sm" len="sm"/>
                <a:tailEnd type="triangle" w="med" len="med"/>
              </a:ln>
            </p:spPr>
          </p:cxnSp>
          <p:cxnSp>
            <p:nvCxnSpPr>
              <p:cNvPr id="623" name="Google Shape;623;p19"/>
              <p:cNvCxnSpPr>
                <a:stCxn id="617" idx="5"/>
                <a:endCxn id="612" idx="0"/>
              </p:cNvCxnSpPr>
              <p:nvPr/>
            </p:nvCxnSpPr>
            <p:spPr>
              <a:xfrm>
                <a:off x="4661332" y="3652604"/>
                <a:ext cx="451500" cy="563700"/>
              </a:xfrm>
              <a:prstGeom prst="straightConnector1">
                <a:avLst/>
              </a:prstGeom>
              <a:noFill/>
              <a:ln w="9525" cap="flat" cmpd="sng">
                <a:solidFill>
                  <a:schemeClr val="dk1"/>
                </a:solidFill>
                <a:prstDash val="solid"/>
                <a:round/>
                <a:headEnd type="none" w="sm" len="sm"/>
                <a:tailEnd type="triangle" w="med" len="med"/>
              </a:ln>
            </p:spPr>
          </p:cxnSp>
          <p:cxnSp>
            <p:nvCxnSpPr>
              <p:cNvPr id="624" name="Google Shape;624;p19"/>
              <p:cNvCxnSpPr>
                <a:stCxn id="613" idx="3"/>
                <a:endCxn id="606" idx="0"/>
              </p:cNvCxnSpPr>
              <p:nvPr/>
            </p:nvCxnSpPr>
            <p:spPr>
              <a:xfrm flipH="1">
                <a:off x="3322991" y="4541604"/>
                <a:ext cx="198900" cy="563700"/>
              </a:xfrm>
              <a:prstGeom prst="straightConnector1">
                <a:avLst/>
              </a:prstGeom>
              <a:noFill/>
              <a:ln w="9525" cap="flat" cmpd="sng">
                <a:solidFill>
                  <a:schemeClr val="dk1"/>
                </a:solidFill>
                <a:prstDash val="solid"/>
                <a:round/>
                <a:headEnd type="none" w="sm" len="sm"/>
                <a:tailEnd type="triangle" w="med" len="med"/>
              </a:ln>
            </p:spPr>
          </p:cxnSp>
          <p:cxnSp>
            <p:nvCxnSpPr>
              <p:cNvPr id="625" name="Google Shape;625;p19"/>
              <p:cNvCxnSpPr>
                <a:stCxn id="618" idx="3"/>
                <a:endCxn id="615" idx="0"/>
              </p:cNvCxnSpPr>
              <p:nvPr/>
            </p:nvCxnSpPr>
            <p:spPr>
              <a:xfrm flipH="1">
                <a:off x="816774" y="3652604"/>
                <a:ext cx="548100" cy="563700"/>
              </a:xfrm>
              <a:prstGeom prst="straightConnector1">
                <a:avLst/>
              </a:prstGeom>
              <a:noFill/>
              <a:ln w="9525" cap="flat" cmpd="sng">
                <a:solidFill>
                  <a:schemeClr val="dk1"/>
                </a:solidFill>
                <a:prstDash val="solid"/>
                <a:round/>
                <a:headEnd type="none" w="sm" len="sm"/>
                <a:tailEnd type="triangle" w="med" len="med"/>
              </a:ln>
            </p:spPr>
          </p:cxnSp>
          <p:cxnSp>
            <p:nvCxnSpPr>
              <p:cNvPr id="626" name="Google Shape;626;p19"/>
              <p:cNvCxnSpPr>
                <a:stCxn id="618" idx="5"/>
                <a:endCxn id="614" idx="0"/>
              </p:cNvCxnSpPr>
              <p:nvPr/>
            </p:nvCxnSpPr>
            <p:spPr>
              <a:xfrm>
                <a:off x="1788281" y="3652604"/>
                <a:ext cx="460500" cy="563700"/>
              </a:xfrm>
              <a:prstGeom prst="straightConnector1">
                <a:avLst/>
              </a:prstGeom>
              <a:noFill/>
              <a:ln w="9525" cap="flat" cmpd="sng">
                <a:solidFill>
                  <a:schemeClr val="dk1"/>
                </a:solidFill>
                <a:prstDash val="solid"/>
                <a:round/>
                <a:headEnd type="none" w="sm" len="sm"/>
                <a:tailEnd type="triangle" w="med" len="med"/>
              </a:ln>
            </p:spPr>
          </p:cxnSp>
          <p:cxnSp>
            <p:nvCxnSpPr>
              <p:cNvPr id="627" name="Google Shape;627;p19"/>
              <p:cNvCxnSpPr>
                <a:stCxn id="615" idx="3"/>
                <a:endCxn id="610" idx="0"/>
              </p:cNvCxnSpPr>
              <p:nvPr/>
            </p:nvCxnSpPr>
            <p:spPr>
              <a:xfrm flipH="1">
                <a:off x="458790" y="4541604"/>
                <a:ext cx="177300" cy="563700"/>
              </a:xfrm>
              <a:prstGeom prst="straightConnector1">
                <a:avLst/>
              </a:prstGeom>
              <a:noFill/>
              <a:ln w="9525" cap="flat" cmpd="sng">
                <a:solidFill>
                  <a:schemeClr val="dk1"/>
                </a:solidFill>
                <a:prstDash val="solid"/>
                <a:round/>
                <a:headEnd type="none" w="sm" len="sm"/>
                <a:tailEnd type="triangle" w="med" len="med"/>
              </a:ln>
            </p:spPr>
          </p:cxnSp>
          <p:cxnSp>
            <p:nvCxnSpPr>
              <p:cNvPr id="628" name="Google Shape;628;p19"/>
              <p:cNvCxnSpPr>
                <a:stCxn id="615" idx="5"/>
                <a:endCxn id="609" idx="0"/>
              </p:cNvCxnSpPr>
              <p:nvPr/>
            </p:nvCxnSpPr>
            <p:spPr>
              <a:xfrm>
                <a:off x="997719" y="4541604"/>
                <a:ext cx="177300" cy="563700"/>
              </a:xfrm>
              <a:prstGeom prst="straightConnector1">
                <a:avLst/>
              </a:prstGeom>
              <a:noFill/>
              <a:ln w="9525" cap="flat" cmpd="sng">
                <a:solidFill>
                  <a:schemeClr val="dk1"/>
                </a:solidFill>
                <a:prstDash val="solid"/>
                <a:round/>
                <a:headEnd type="none" w="sm" len="sm"/>
                <a:tailEnd type="triangle" w="med" len="med"/>
              </a:ln>
            </p:spPr>
          </p:cxnSp>
          <p:cxnSp>
            <p:nvCxnSpPr>
              <p:cNvPr id="629" name="Google Shape;629;p19"/>
              <p:cNvCxnSpPr>
                <a:stCxn id="614" idx="3"/>
                <a:endCxn id="608" idx="0"/>
              </p:cNvCxnSpPr>
              <p:nvPr/>
            </p:nvCxnSpPr>
            <p:spPr>
              <a:xfrm flipH="1">
                <a:off x="1890768" y="4541604"/>
                <a:ext cx="177300" cy="563700"/>
              </a:xfrm>
              <a:prstGeom prst="straightConnector1">
                <a:avLst/>
              </a:prstGeom>
              <a:noFill/>
              <a:ln w="9525" cap="flat" cmpd="sng">
                <a:solidFill>
                  <a:schemeClr val="dk1"/>
                </a:solidFill>
                <a:prstDash val="solid"/>
                <a:round/>
                <a:headEnd type="none" w="sm" len="sm"/>
                <a:tailEnd type="triangle" w="med" len="med"/>
              </a:ln>
            </p:spPr>
          </p:cxnSp>
          <p:cxnSp>
            <p:nvCxnSpPr>
              <p:cNvPr id="630" name="Google Shape;630;p19"/>
              <p:cNvCxnSpPr>
                <a:stCxn id="614" idx="5"/>
                <a:endCxn id="607" idx="0"/>
              </p:cNvCxnSpPr>
              <p:nvPr/>
            </p:nvCxnSpPr>
            <p:spPr>
              <a:xfrm>
                <a:off x="2429697" y="4541604"/>
                <a:ext cx="177300" cy="563700"/>
              </a:xfrm>
              <a:prstGeom prst="straightConnector1">
                <a:avLst/>
              </a:prstGeom>
              <a:noFill/>
              <a:ln w="9525" cap="flat" cmpd="sng">
                <a:solidFill>
                  <a:schemeClr val="dk1"/>
                </a:solidFill>
                <a:prstDash val="solid"/>
                <a:round/>
                <a:headEnd type="none" w="sm" len="sm"/>
                <a:tailEnd type="triangle" w="med" len="med"/>
              </a:ln>
            </p:spPr>
          </p:cxnSp>
        </p:gr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p183"/>
          <p:cNvSpPr txBox="1">
            <a:spLocks noGrp="1"/>
          </p:cNvSpPr>
          <p:nvPr>
            <p:ph type="title"/>
          </p:nvPr>
        </p:nvSpPr>
        <p:spPr>
          <a:xfrm>
            <a:off x="1865313" y="131763"/>
            <a:ext cx="8229600" cy="906462"/>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Example</a:t>
            </a:r>
            <a:endParaRPr/>
          </a:p>
        </p:txBody>
      </p:sp>
      <p:sp>
        <p:nvSpPr>
          <p:cNvPr id="3349" name="Google Shape;3349;p183"/>
          <p:cNvSpPr/>
          <p:nvPr/>
        </p:nvSpPr>
        <p:spPr>
          <a:xfrm>
            <a:off x="3638550" y="1406525"/>
            <a:ext cx="349250" cy="3365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11</a:t>
            </a:r>
            <a:endParaRPr/>
          </a:p>
        </p:txBody>
      </p:sp>
      <p:sp>
        <p:nvSpPr>
          <p:cNvPr id="3350" name="Google Shape;3350;p183"/>
          <p:cNvSpPr txBox="1"/>
          <p:nvPr/>
        </p:nvSpPr>
        <p:spPr>
          <a:xfrm>
            <a:off x="1876425" y="1131888"/>
            <a:ext cx="1200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Insert 4</a:t>
            </a:r>
            <a:endParaRPr/>
          </a:p>
        </p:txBody>
      </p:sp>
      <p:grpSp>
        <p:nvGrpSpPr>
          <p:cNvPr id="3351" name="Google Shape;3351;p183"/>
          <p:cNvGrpSpPr/>
          <p:nvPr/>
        </p:nvGrpSpPr>
        <p:grpSpPr>
          <a:xfrm>
            <a:off x="1927225" y="1661348"/>
            <a:ext cx="3748088" cy="1618428"/>
            <a:chOff x="254" y="1142"/>
            <a:chExt cx="2361" cy="1019"/>
          </a:xfrm>
        </p:grpSpPr>
        <p:sp>
          <p:nvSpPr>
            <p:cNvPr id="3352" name="Google Shape;3352;p183"/>
            <p:cNvSpPr/>
            <p:nvPr/>
          </p:nvSpPr>
          <p:spPr>
            <a:xfrm>
              <a:off x="797" y="1302"/>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a:t>
              </a:r>
              <a:endParaRPr/>
            </a:p>
          </p:txBody>
        </p:sp>
        <p:sp>
          <p:nvSpPr>
            <p:cNvPr id="3353" name="Google Shape;3353;p183"/>
            <p:cNvSpPr/>
            <p:nvPr/>
          </p:nvSpPr>
          <p:spPr>
            <a:xfrm>
              <a:off x="1866" y="1302"/>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14</a:t>
              </a:r>
              <a:endParaRPr/>
            </a:p>
          </p:txBody>
        </p:sp>
        <p:sp>
          <p:nvSpPr>
            <p:cNvPr id="3354" name="Google Shape;3354;p183"/>
            <p:cNvSpPr/>
            <p:nvPr/>
          </p:nvSpPr>
          <p:spPr>
            <a:xfrm>
              <a:off x="254" y="1631"/>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a:t>
              </a:r>
              <a:endParaRPr/>
            </a:p>
          </p:txBody>
        </p:sp>
        <p:sp>
          <p:nvSpPr>
            <p:cNvPr id="3355" name="Google Shape;3355;p183"/>
            <p:cNvSpPr/>
            <p:nvPr/>
          </p:nvSpPr>
          <p:spPr>
            <a:xfrm>
              <a:off x="2396" y="1635"/>
              <a:ext cx="219"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a:p>
          </p:txBody>
        </p:sp>
        <p:sp>
          <p:nvSpPr>
            <p:cNvPr id="3356" name="Google Shape;3356;p183"/>
            <p:cNvSpPr/>
            <p:nvPr/>
          </p:nvSpPr>
          <p:spPr>
            <a:xfrm>
              <a:off x="1281" y="1624"/>
              <a:ext cx="220" cy="21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7</a:t>
              </a:r>
              <a:endParaRPr/>
            </a:p>
          </p:txBody>
        </p:sp>
        <p:sp>
          <p:nvSpPr>
            <p:cNvPr id="3357" name="Google Shape;3357;p183"/>
            <p:cNvSpPr/>
            <p:nvPr/>
          </p:nvSpPr>
          <p:spPr>
            <a:xfrm>
              <a:off x="1759" y="1948"/>
              <a:ext cx="220" cy="212"/>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8</a:t>
              </a:r>
              <a:endParaRPr/>
            </a:p>
          </p:txBody>
        </p:sp>
        <p:cxnSp>
          <p:nvCxnSpPr>
            <p:cNvPr id="3358" name="Google Shape;3358;p183"/>
            <p:cNvCxnSpPr/>
            <p:nvPr/>
          </p:nvCxnSpPr>
          <p:spPr>
            <a:xfrm rot="3600000">
              <a:off x="1171" y="1047"/>
              <a:ext cx="4" cy="388"/>
            </a:xfrm>
            <a:prstGeom prst="straightConnector1">
              <a:avLst/>
            </a:prstGeom>
            <a:noFill/>
            <a:ln w="9525" cap="flat" cmpd="sng">
              <a:solidFill>
                <a:schemeClr val="dk1"/>
              </a:solidFill>
              <a:prstDash val="solid"/>
              <a:round/>
              <a:headEnd type="none" w="med" len="med"/>
              <a:tailEnd type="none" w="med" len="med"/>
            </a:ln>
          </p:spPr>
        </p:cxnSp>
        <p:cxnSp>
          <p:nvCxnSpPr>
            <p:cNvPr id="3359" name="Google Shape;3359;p183"/>
            <p:cNvCxnSpPr/>
            <p:nvPr/>
          </p:nvCxnSpPr>
          <p:spPr>
            <a:xfrm rot="-3600000" flipH="1">
              <a:off x="1707" y="1046"/>
              <a:ext cx="4" cy="389"/>
            </a:xfrm>
            <a:prstGeom prst="straightConnector1">
              <a:avLst/>
            </a:prstGeom>
            <a:noFill/>
            <a:ln w="9525" cap="flat" cmpd="sng">
              <a:solidFill>
                <a:schemeClr val="dk1"/>
              </a:solidFill>
              <a:prstDash val="solid"/>
              <a:round/>
              <a:headEnd type="none" w="med" len="med"/>
              <a:tailEnd type="none" w="med" len="med"/>
            </a:ln>
          </p:spPr>
        </p:cxnSp>
        <p:cxnSp>
          <p:nvCxnSpPr>
            <p:cNvPr id="3360" name="Google Shape;3360;p183"/>
            <p:cNvCxnSpPr/>
            <p:nvPr/>
          </p:nvCxnSpPr>
          <p:spPr>
            <a:xfrm rot="3600000">
              <a:off x="635" y="1380"/>
              <a:ext cx="4" cy="389"/>
            </a:xfrm>
            <a:prstGeom prst="straightConnector1">
              <a:avLst/>
            </a:prstGeom>
            <a:noFill/>
            <a:ln w="9525" cap="flat" cmpd="sng">
              <a:solidFill>
                <a:schemeClr val="dk1"/>
              </a:solidFill>
              <a:prstDash val="solid"/>
              <a:round/>
              <a:headEnd type="none" w="med" len="med"/>
              <a:tailEnd type="none" w="med" len="med"/>
            </a:ln>
          </p:spPr>
        </p:cxnSp>
        <p:cxnSp>
          <p:nvCxnSpPr>
            <p:cNvPr id="3361" name="Google Shape;3361;p183"/>
            <p:cNvCxnSpPr/>
            <p:nvPr/>
          </p:nvCxnSpPr>
          <p:spPr>
            <a:xfrm rot="-3600000" flipH="1">
              <a:off x="2237" y="1384"/>
              <a:ext cx="4" cy="389"/>
            </a:xfrm>
            <a:prstGeom prst="straightConnector1">
              <a:avLst/>
            </a:prstGeom>
            <a:noFill/>
            <a:ln w="9525" cap="flat" cmpd="sng">
              <a:solidFill>
                <a:schemeClr val="dk1"/>
              </a:solidFill>
              <a:prstDash val="solid"/>
              <a:round/>
              <a:headEnd type="none" w="med" len="med"/>
              <a:tailEnd type="none" w="med" len="med"/>
            </a:ln>
          </p:spPr>
        </p:cxnSp>
        <p:cxnSp>
          <p:nvCxnSpPr>
            <p:cNvPr id="3362" name="Google Shape;3362;p183"/>
            <p:cNvCxnSpPr/>
            <p:nvPr/>
          </p:nvCxnSpPr>
          <p:spPr>
            <a:xfrm rot="-3600000" flipH="1">
              <a:off x="1156" y="1386"/>
              <a:ext cx="4" cy="346"/>
            </a:xfrm>
            <a:prstGeom prst="straightConnector1">
              <a:avLst/>
            </a:prstGeom>
            <a:noFill/>
            <a:ln w="9525" cap="flat" cmpd="sng">
              <a:solidFill>
                <a:schemeClr val="dk1"/>
              </a:solidFill>
              <a:prstDash val="solid"/>
              <a:round/>
              <a:headEnd type="none" w="med" len="med"/>
              <a:tailEnd type="none" w="med" len="med"/>
            </a:ln>
          </p:spPr>
        </p:cxnSp>
        <p:cxnSp>
          <p:nvCxnSpPr>
            <p:cNvPr id="3363" name="Google Shape;3363;p183"/>
            <p:cNvCxnSpPr/>
            <p:nvPr/>
          </p:nvCxnSpPr>
          <p:spPr>
            <a:xfrm rot="-3600000" flipH="1">
              <a:off x="1640" y="1710"/>
              <a:ext cx="4" cy="346"/>
            </a:xfrm>
            <a:prstGeom prst="straightConnector1">
              <a:avLst/>
            </a:prstGeom>
            <a:noFill/>
            <a:ln w="9525" cap="flat" cmpd="sng">
              <a:solidFill>
                <a:schemeClr val="dk1"/>
              </a:solidFill>
              <a:prstDash val="solid"/>
              <a:round/>
              <a:headEnd type="none" w="med" len="med"/>
              <a:tailEnd type="none" w="med" len="med"/>
            </a:ln>
          </p:spPr>
        </p:cxnSp>
        <p:sp>
          <p:nvSpPr>
            <p:cNvPr id="3364" name="Google Shape;3364;p183"/>
            <p:cNvSpPr/>
            <p:nvPr/>
          </p:nvSpPr>
          <p:spPr>
            <a:xfrm>
              <a:off x="751" y="1948"/>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5</a:t>
              </a:r>
              <a:endParaRPr/>
            </a:p>
          </p:txBody>
        </p:sp>
        <p:cxnSp>
          <p:nvCxnSpPr>
            <p:cNvPr id="3365" name="Google Shape;3365;p183"/>
            <p:cNvCxnSpPr/>
            <p:nvPr/>
          </p:nvCxnSpPr>
          <p:spPr>
            <a:xfrm rot="3600000">
              <a:off x="1131" y="1705"/>
              <a:ext cx="4" cy="389"/>
            </a:xfrm>
            <a:prstGeom prst="straightConnector1">
              <a:avLst/>
            </a:prstGeom>
            <a:noFill/>
            <a:ln w="9525" cap="flat" cmpd="sng">
              <a:solidFill>
                <a:schemeClr val="dk1"/>
              </a:solidFill>
              <a:prstDash val="solid"/>
              <a:round/>
              <a:headEnd type="none" w="med" len="med"/>
              <a:tailEnd type="none" w="med" len="med"/>
            </a:ln>
          </p:spPr>
        </p:cxnSp>
      </p:grpSp>
      <p:grpSp>
        <p:nvGrpSpPr>
          <p:cNvPr id="3366" name="Google Shape;3366;p183"/>
          <p:cNvGrpSpPr/>
          <p:nvPr/>
        </p:nvGrpSpPr>
        <p:grpSpPr>
          <a:xfrm>
            <a:off x="2168526" y="3249614"/>
            <a:ext cx="620713" cy="625475"/>
            <a:chOff x="406" y="2142"/>
            <a:chExt cx="391" cy="394"/>
          </a:xfrm>
        </p:grpSpPr>
        <p:cxnSp>
          <p:nvCxnSpPr>
            <p:cNvPr id="3367" name="Google Shape;3367;p183"/>
            <p:cNvCxnSpPr/>
            <p:nvPr/>
          </p:nvCxnSpPr>
          <p:spPr>
            <a:xfrm flipH="1">
              <a:off x="585" y="2142"/>
              <a:ext cx="212" cy="212"/>
            </a:xfrm>
            <a:prstGeom prst="straightConnector1">
              <a:avLst/>
            </a:prstGeom>
            <a:noFill/>
            <a:ln w="9525" cap="flat" cmpd="sng">
              <a:solidFill>
                <a:schemeClr val="dk1"/>
              </a:solidFill>
              <a:prstDash val="solid"/>
              <a:round/>
              <a:headEnd type="none" w="med" len="med"/>
              <a:tailEnd type="none" w="med" len="med"/>
            </a:ln>
          </p:spPr>
        </p:cxnSp>
        <p:sp>
          <p:nvSpPr>
            <p:cNvPr id="3368" name="Google Shape;3368;p183"/>
            <p:cNvSpPr/>
            <p:nvPr/>
          </p:nvSpPr>
          <p:spPr>
            <a:xfrm>
              <a:off x="406" y="2323"/>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a:t>
              </a:r>
              <a:endParaRPr/>
            </a:p>
          </p:txBody>
        </p:sp>
      </p:grpSp>
      <p:sp>
        <p:nvSpPr>
          <p:cNvPr id="3369" name="Google Shape;3369;p183"/>
          <p:cNvSpPr txBox="1"/>
          <p:nvPr/>
        </p:nvSpPr>
        <p:spPr>
          <a:xfrm>
            <a:off x="4654550" y="2960689"/>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a:t>
            </a:r>
            <a:endParaRPr/>
          </a:p>
        </p:txBody>
      </p:sp>
      <p:grpSp>
        <p:nvGrpSpPr>
          <p:cNvPr id="3370" name="Google Shape;3370;p183"/>
          <p:cNvGrpSpPr/>
          <p:nvPr/>
        </p:nvGrpSpPr>
        <p:grpSpPr>
          <a:xfrm>
            <a:off x="6115050" y="1412876"/>
            <a:ext cx="3748088" cy="2468563"/>
            <a:chOff x="2892" y="1005"/>
            <a:chExt cx="2361" cy="1555"/>
          </a:xfrm>
        </p:grpSpPr>
        <p:sp>
          <p:nvSpPr>
            <p:cNvPr id="3371" name="Google Shape;3371;p183"/>
            <p:cNvSpPr/>
            <p:nvPr/>
          </p:nvSpPr>
          <p:spPr>
            <a:xfrm>
              <a:off x="3970" y="1005"/>
              <a:ext cx="220" cy="21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11</a:t>
              </a:r>
              <a:endParaRPr/>
            </a:p>
          </p:txBody>
        </p:sp>
        <p:grpSp>
          <p:nvGrpSpPr>
            <p:cNvPr id="3372" name="Google Shape;3372;p183"/>
            <p:cNvGrpSpPr/>
            <p:nvPr/>
          </p:nvGrpSpPr>
          <p:grpSpPr>
            <a:xfrm>
              <a:off x="2892" y="1166"/>
              <a:ext cx="2361" cy="1019"/>
              <a:chOff x="254" y="1142"/>
              <a:chExt cx="2361" cy="1019"/>
            </a:xfrm>
          </p:grpSpPr>
          <p:sp>
            <p:nvSpPr>
              <p:cNvPr id="3373" name="Google Shape;3373;p183"/>
              <p:cNvSpPr/>
              <p:nvPr/>
            </p:nvSpPr>
            <p:spPr>
              <a:xfrm>
                <a:off x="797" y="1302"/>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a:t>
                </a:r>
                <a:endParaRPr/>
              </a:p>
            </p:txBody>
          </p:sp>
          <p:sp>
            <p:nvSpPr>
              <p:cNvPr id="3374" name="Google Shape;3374;p183"/>
              <p:cNvSpPr/>
              <p:nvPr/>
            </p:nvSpPr>
            <p:spPr>
              <a:xfrm>
                <a:off x="1866" y="1302"/>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14</a:t>
                </a:r>
                <a:endParaRPr/>
              </a:p>
            </p:txBody>
          </p:sp>
          <p:sp>
            <p:nvSpPr>
              <p:cNvPr id="3375" name="Google Shape;3375;p183"/>
              <p:cNvSpPr/>
              <p:nvPr/>
            </p:nvSpPr>
            <p:spPr>
              <a:xfrm>
                <a:off x="254" y="1631"/>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a:t>
                </a:r>
                <a:endParaRPr/>
              </a:p>
            </p:txBody>
          </p:sp>
          <p:sp>
            <p:nvSpPr>
              <p:cNvPr id="3376" name="Google Shape;3376;p183"/>
              <p:cNvSpPr/>
              <p:nvPr/>
            </p:nvSpPr>
            <p:spPr>
              <a:xfrm>
                <a:off x="2396" y="1635"/>
                <a:ext cx="219"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a:p>
            </p:txBody>
          </p:sp>
          <p:sp>
            <p:nvSpPr>
              <p:cNvPr id="3377" name="Google Shape;3377;p183"/>
              <p:cNvSpPr/>
              <p:nvPr/>
            </p:nvSpPr>
            <p:spPr>
              <a:xfrm>
                <a:off x="1281" y="1624"/>
                <a:ext cx="220" cy="212"/>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7</a:t>
                </a:r>
                <a:endParaRPr/>
              </a:p>
            </p:txBody>
          </p:sp>
          <p:sp>
            <p:nvSpPr>
              <p:cNvPr id="3378" name="Google Shape;3378;p183"/>
              <p:cNvSpPr/>
              <p:nvPr/>
            </p:nvSpPr>
            <p:spPr>
              <a:xfrm>
                <a:off x="1759" y="1948"/>
                <a:ext cx="220" cy="21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8</a:t>
                </a:r>
                <a:endParaRPr/>
              </a:p>
            </p:txBody>
          </p:sp>
          <p:cxnSp>
            <p:nvCxnSpPr>
              <p:cNvPr id="3379" name="Google Shape;3379;p183"/>
              <p:cNvCxnSpPr/>
              <p:nvPr/>
            </p:nvCxnSpPr>
            <p:spPr>
              <a:xfrm rot="3600000">
                <a:off x="1171" y="1047"/>
                <a:ext cx="4" cy="388"/>
              </a:xfrm>
              <a:prstGeom prst="straightConnector1">
                <a:avLst/>
              </a:prstGeom>
              <a:noFill/>
              <a:ln w="9525" cap="flat" cmpd="sng">
                <a:solidFill>
                  <a:schemeClr val="dk1"/>
                </a:solidFill>
                <a:prstDash val="solid"/>
                <a:round/>
                <a:headEnd type="none" w="med" len="med"/>
                <a:tailEnd type="none" w="med" len="med"/>
              </a:ln>
            </p:spPr>
          </p:cxnSp>
          <p:cxnSp>
            <p:nvCxnSpPr>
              <p:cNvPr id="3380" name="Google Shape;3380;p183"/>
              <p:cNvCxnSpPr/>
              <p:nvPr/>
            </p:nvCxnSpPr>
            <p:spPr>
              <a:xfrm rot="-3600000" flipH="1">
                <a:off x="1707" y="1046"/>
                <a:ext cx="4" cy="389"/>
              </a:xfrm>
              <a:prstGeom prst="straightConnector1">
                <a:avLst/>
              </a:prstGeom>
              <a:noFill/>
              <a:ln w="9525" cap="flat" cmpd="sng">
                <a:solidFill>
                  <a:schemeClr val="dk1"/>
                </a:solidFill>
                <a:prstDash val="solid"/>
                <a:round/>
                <a:headEnd type="none" w="med" len="med"/>
                <a:tailEnd type="none" w="med" len="med"/>
              </a:ln>
            </p:spPr>
          </p:cxnSp>
          <p:cxnSp>
            <p:nvCxnSpPr>
              <p:cNvPr id="3381" name="Google Shape;3381;p183"/>
              <p:cNvCxnSpPr/>
              <p:nvPr/>
            </p:nvCxnSpPr>
            <p:spPr>
              <a:xfrm rot="3600000">
                <a:off x="635" y="1380"/>
                <a:ext cx="4" cy="389"/>
              </a:xfrm>
              <a:prstGeom prst="straightConnector1">
                <a:avLst/>
              </a:prstGeom>
              <a:noFill/>
              <a:ln w="9525" cap="flat" cmpd="sng">
                <a:solidFill>
                  <a:schemeClr val="dk1"/>
                </a:solidFill>
                <a:prstDash val="solid"/>
                <a:round/>
                <a:headEnd type="none" w="med" len="med"/>
                <a:tailEnd type="none" w="med" len="med"/>
              </a:ln>
            </p:spPr>
          </p:cxnSp>
          <p:cxnSp>
            <p:nvCxnSpPr>
              <p:cNvPr id="3382" name="Google Shape;3382;p183"/>
              <p:cNvCxnSpPr/>
              <p:nvPr/>
            </p:nvCxnSpPr>
            <p:spPr>
              <a:xfrm rot="-3600000" flipH="1">
                <a:off x="2237" y="1384"/>
                <a:ext cx="4" cy="389"/>
              </a:xfrm>
              <a:prstGeom prst="straightConnector1">
                <a:avLst/>
              </a:prstGeom>
              <a:noFill/>
              <a:ln w="9525" cap="flat" cmpd="sng">
                <a:solidFill>
                  <a:schemeClr val="dk1"/>
                </a:solidFill>
                <a:prstDash val="solid"/>
                <a:round/>
                <a:headEnd type="none" w="med" len="med"/>
                <a:tailEnd type="none" w="med" len="med"/>
              </a:ln>
            </p:spPr>
          </p:cxnSp>
          <p:cxnSp>
            <p:nvCxnSpPr>
              <p:cNvPr id="3383" name="Google Shape;3383;p183"/>
              <p:cNvCxnSpPr/>
              <p:nvPr/>
            </p:nvCxnSpPr>
            <p:spPr>
              <a:xfrm rot="-3600000" flipH="1">
                <a:off x="1156" y="1386"/>
                <a:ext cx="4" cy="346"/>
              </a:xfrm>
              <a:prstGeom prst="straightConnector1">
                <a:avLst/>
              </a:prstGeom>
              <a:noFill/>
              <a:ln w="9525" cap="flat" cmpd="sng">
                <a:solidFill>
                  <a:schemeClr val="dk1"/>
                </a:solidFill>
                <a:prstDash val="solid"/>
                <a:round/>
                <a:headEnd type="none" w="med" len="med"/>
                <a:tailEnd type="none" w="med" len="med"/>
              </a:ln>
            </p:spPr>
          </p:cxnSp>
          <p:cxnSp>
            <p:nvCxnSpPr>
              <p:cNvPr id="3384" name="Google Shape;3384;p183"/>
              <p:cNvCxnSpPr/>
              <p:nvPr/>
            </p:nvCxnSpPr>
            <p:spPr>
              <a:xfrm rot="-3600000" flipH="1">
                <a:off x="1640" y="1710"/>
                <a:ext cx="4" cy="346"/>
              </a:xfrm>
              <a:prstGeom prst="straightConnector1">
                <a:avLst/>
              </a:prstGeom>
              <a:noFill/>
              <a:ln w="9525" cap="flat" cmpd="sng">
                <a:solidFill>
                  <a:schemeClr val="dk1"/>
                </a:solidFill>
                <a:prstDash val="solid"/>
                <a:round/>
                <a:headEnd type="none" w="med" len="med"/>
                <a:tailEnd type="none" w="med" len="med"/>
              </a:ln>
            </p:spPr>
          </p:cxnSp>
          <p:sp>
            <p:nvSpPr>
              <p:cNvPr id="3385" name="Google Shape;3385;p183"/>
              <p:cNvSpPr/>
              <p:nvPr/>
            </p:nvSpPr>
            <p:spPr>
              <a:xfrm>
                <a:off x="751" y="1948"/>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5</a:t>
                </a:r>
                <a:endParaRPr/>
              </a:p>
            </p:txBody>
          </p:sp>
          <p:cxnSp>
            <p:nvCxnSpPr>
              <p:cNvPr id="3386" name="Google Shape;3386;p183"/>
              <p:cNvCxnSpPr/>
              <p:nvPr/>
            </p:nvCxnSpPr>
            <p:spPr>
              <a:xfrm rot="3600000">
                <a:off x="1131" y="1705"/>
                <a:ext cx="4" cy="389"/>
              </a:xfrm>
              <a:prstGeom prst="straightConnector1">
                <a:avLst/>
              </a:prstGeom>
              <a:noFill/>
              <a:ln w="9525" cap="flat" cmpd="sng">
                <a:solidFill>
                  <a:schemeClr val="dk1"/>
                </a:solidFill>
                <a:prstDash val="solid"/>
                <a:round/>
                <a:headEnd type="none" w="med" len="med"/>
                <a:tailEnd type="none" w="med" len="med"/>
              </a:ln>
            </p:spPr>
          </p:cxnSp>
        </p:grpSp>
        <p:grpSp>
          <p:nvGrpSpPr>
            <p:cNvPr id="3387" name="Google Shape;3387;p183"/>
            <p:cNvGrpSpPr/>
            <p:nvPr/>
          </p:nvGrpSpPr>
          <p:grpSpPr>
            <a:xfrm>
              <a:off x="3044" y="2166"/>
              <a:ext cx="391" cy="394"/>
              <a:chOff x="406" y="2142"/>
              <a:chExt cx="391" cy="394"/>
            </a:xfrm>
          </p:grpSpPr>
          <p:cxnSp>
            <p:nvCxnSpPr>
              <p:cNvPr id="3388" name="Google Shape;3388;p183"/>
              <p:cNvCxnSpPr/>
              <p:nvPr/>
            </p:nvCxnSpPr>
            <p:spPr>
              <a:xfrm flipH="1">
                <a:off x="585" y="2142"/>
                <a:ext cx="212" cy="212"/>
              </a:xfrm>
              <a:prstGeom prst="straightConnector1">
                <a:avLst/>
              </a:prstGeom>
              <a:noFill/>
              <a:ln w="9525" cap="flat" cmpd="sng">
                <a:solidFill>
                  <a:schemeClr val="dk1"/>
                </a:solidFill>
                <a:prstDash val="solid"/>
                <a:round/>
                <a:headEnd type="none" w="med" len="med"/>
                <a:tailEnd type="none" w="med" len="med"/>
              </a:ln>
            </p:spPr>
          </p:cxnSp>
          <p:sp>
            <p:nvSpPr>
              <p:cNvPr id="3389" name="Google Shape;3389;p183"/>
              <p:cNvSpPr/>
              <p:nvPr/>
            </p:nvSpPr>
            <p:spPr>
              <a:xfrm>
                <a:off x="406" y="2323"/>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a:t>
                </a:r>
                <a:endParaRPr/>
              </a:p>
            </p:txBody>
          </p:sp>
        </p:grpSp>
      </p:grpSp>
      <p:sp>
        <p:nvSpPr>
          <p:cNvPr id="3390" name="Google Shape;3390;p183"/>
          <p:cNvSpPr txBox="1"/>
          <p:nvPr/>
        </p:nvSpPr>
        <p:spPr>
          <a:xfrm>
            <a:off x="8142288" y="2306639"/>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a:t>
            </a:r>
            <a:endParaRPr/>
          </a:p>
        </p:txBody>
      </p:sp>
      <p:grpSp>
        <p:nvGrpSpPr>
          <p:cNvPr id="3391" name="Google Shape;3391;p183"/>
          <p:cNvGrpSpPr/>
          <p:nvPr/>
        </p:nvGrpSpPr>
        <p:grpSpPr>
          <a:xfrm>
            <a:off x="5459414" y="1316038"/>
            <a:ext cx="941387" cy="487362"/>
            <a:chOff x="2508" y="908"/>
            <a:chExt cx="593" cy="307"/>
          </a:xfrm>
        </p:grpSpPr>
        <p:sp>
          <p:nvSpPr>
            <p:cNvPr id="3392" name="Google Shape;3392;p183"/>
            <p:cNvSpPr txBox="1"/>
            <p:nvPr/>
          </p:nvSpPr>
          <p:spPr>
            <a:xfrm>
              <a:off x="2508" y="908"/>
              <a:ext cx="474"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Case 1</a:t>
              </a:r>
              <a:endParaRPr/>
            </a:p>
          </p:txBody>
        </p:sp>
        <p:cxnSp>
          <p:nvCxnSpPr>
            <p:cNvPr id="3393" name="Google Shape;3393;p183"/>
            <p:cNvCxnSpPr/>
            <p:nvPr/>
          </p:nvCxnSpPr>
          <p:spPr>
            <a:xfrm>
              <a:off x="2511" y="1215"/>
              <a:ext cx="590" cy="0"/>
            </a:xfrm>
            <a:prstGeom prst="straightConnector1">
              <a:avLst/>
            </a:prstGeom>
            <a:noFill/>
            <a:ln w="9525" cap="flat" cmpd="sng">
              <a:solidFill>
                <a:schemeClr val="dk1"/>
              </a:solidFill>
              <a:prstDash val="solid"/>
              <a:round/>
              <a:headEnd type="none" w="med" len="med"/>
              <a:tailEnd type="triangle" w="med" len="med"/>
            </a:ln>
          </p:spPr>
        </p:cxnSp>
      </p:grpSp>
      <p:sp>
        <p:nvSpPr>
          <p:cNvPr id="3394" name="Google Shape;3394;p183"/>
          <p:cNvSpPr txBox="1"/>
          <p:nvPr/>
        </p:nvSpPr>
        <p:spPr>
          <a:xfrm>
            <a:off x="9058275" y="1824039"/>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a:t>
            </a:r>
            <a:endParaRPr/>
          </a:p>
        </p:txBody>
      </p:sp>
      <p:sp>
        <p:nvSpPr>
          <p:cNvPr id="3395" name="Google Shape;3395;p183"/>
          <p:cNvSpPr txBox="1"/>
          <p:nvPr/>
        </p:nvSpPr>
        <p:spPr>
          <a:xfrm>
            <a:off x="2695576" y="3275013"/>
            <a:ext cx="197361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 and p[z] are both red</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z’s uncle y is red</a:t>
            </a:r>
            <a:endParaRPr/>
          </a:p>
        </p:txBody>
      </p:sp>
      <p:sp>
        <p:nvSpPr>
          <p:cNvPr id="3396" name="Google Shape;3396;p183"/>
          <p:cNvSpPr txBox="1"/>
          <p:nvPr/>
        </p:nvSpPr>
        <p:spPr>
          <a:xfrm>
            <a:off x="1868488" y="3481389"/>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a:t>
            </a:r>
            <a:endParaRPr/>
          </a:p>
        </p:txBody>
      </p:sp>
      <p:sp>
        <p:nvSpPr>
          <p:cNvPr id="3397" name="Google Shape;3397;p183"/>
          <p:cNvSpPr txBox="1"/>
          <p:nvPr/>
        </p:nvSpPr>
        <p:spPr>
          <a:xfrm>
            <a:off x="7099301" y="3275013"/>
            <a:ext cx="1973617"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 and p[z] are both red</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z’s uncle y is black</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 is a right child</a:t>
            </a:r>
            <a:endParaRPr/>
          </a:p>
        </p:txBody>
      </p:sp>
      <p:grpSp>
        <p:nvGrpSpPr>
          <p:cNvPr id="3398" name="Google Shape;3398;p183"/>
          <p:cNvGrpSpPr/>
          <p:nvPr/>
        </p:nvGrpSpPr>
        <p:grpSpPr>
          <a:xfrm>
            <a:off x="9451975" y="1290638"/>
            <a:ext cx="941388" cy="487362"/>
            <a:chOff x="2508" y="908"/>
            <a:chExt cx="593" cy="307"/>
          </a:xfrm>
        </p:grpSpPr>
        <p:sp>
          <p:nvSpPr>
            <p:cNvPr id="3399" name="Google Shape;3399;p183"/>
            <p:cNvSpPr txBox="1"/>
            <p:nvPr/>
          </p:nvSpPr>
          <p:spPr>
            <a:xfrm>
              <a:off x="2508" y="908"/>
              <a:ext cx="474"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Case 2</a:t>
              </a:r>
              <a:endParaRPr/>
            </a:p>
          </p:txBody>
        </p:sp>
        <p:cxnSp>
          <p:nvCxnSpPr>
            <p:cNvPr id="3400" name="Google Shape;3400;p183"/>
            <p:cNvCxnSpPr/>
            <p:nvPr/>
          </p:nvCxnSpPr>
          <p:spPr>
            <a:xfrm>
              <a:off x="2511" y="1215"/>
              <a:ext cx="590" cy="0"/>
            </a:xfrm>
            <a:prstGeom prst="straightConnector1">
              <a:avLst/>
            </a:prstGeom>
            <a:noFill/>
            <a:ln w="9525" cap="flat" cmpd="sng">
              <a:solidFill>
                <a:schemeClr val="dk1"/>
              </a:solidFill>
              <a:prstDash val="solid"/>
              <a:round/>
              <a:headEnd type="none" w="med" len="med"/>
              <a:tailEnd type="triangle" w="med" len="med"/>
            </a:ln>
          </p:spPr>
        </p:cxnSp>
      </p:grpSp>
      <p:grpSp>
        <p:nvGrpSpPr>
          <p:cNvPr id="3401" name="Google Shape;3401;p183"/>
          <p:cNvGrpSpPr/>
          <p:nvPr/>
        </p:nvGrpSpPr>
        <p:grpSpPr>
          <a:xfrm>
            <a:off x="1616076" y="4191000"/>
            <a:ext cx="4595813" cy="2452688"/>
            <a:chOff x="143" y="2675"/>
            <a:chExt cx="2895" cy="1545"/>
          </a:xfrm>
        </p:grpSpPr>
        <p:sp>
          <p:nvSpPr>
            <p:cNvPr id="3402" name="Google Shape;3402;p183"/>
            <p:cNvSpPr/>
            <p:nvPr/>
          </p:nvSpPr>
          <p:spPr>
            <a:xfrm>
              <a:off x="1755" y="2675"/>
              <a:ext cx="220" cy="21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11</a:t>
              </a:r>
              <a:endParaRPr/>
            </a:p>
          </p:txBody>
        </p:sp>
        <p:sp>
          <p:nvSpPr>
            <p:cNvPr id="3403" name="Google Shape;3403;p183"/>
            <p:cNvSpPr/>
            <p:nvPr/>
          </p:nvSpPr>
          <p:spPr>
            <a:xfrm>
              <a:off x="686" y="3324"/>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a:t>
              </a:r>
              <a:endParaRPr/>
            </a:p>
          </p:txBody>
        </p:sp>
        <p:sp>
          <p:nvSpPr>
            <p:cNvPr id="3404" name="Google Shape;3404;p183"/>
            <p:cNvSpPr/>
            <p:nvPr/>
          </p:nvSpPr>
          <p:spPr>
            <a:xfrm>
              <a:off x="2289" y="2996"/>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14</a:t>
              </a:r>
              <a:endParaRPr/>
            </a:p>
          </p:txBody>
        </p:sp>
        <p:sp>
          <p:nvSpPr>
            <p:cNvPr id="3405" name="Google Shape;3405;p183"/>
            <p:cNvSpPr/>
            <p:nvPr/>
          </p:nvSpPr>
          <p:spPr>
            <a:xfrm>
              <a:off x="143" y="3653"/>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a:t>
              </a:r>
              <a:endParaRPr/>
            </a:p>
          </p:txBody>
        </p:sp>
        <p:sp>
          <p:nvSpPr>
            <p:cNvPr id="3406" name="Google Shape;3406;p183"/>
            <p:cNvSpPr/>
            <p:nvPr/>
          </p:nvSpPr>
          <p:spPr>
            <a:xfrm>
              <a:off x="2819" y="3329"/>
              <a:ext cx="219"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a:p>
          </p:txBody>
        </p:sp>
        <p:sp>
          <p:nvSpPr>
            <p:cNvPr id="3407" name="Google Shape;3407;p183"/>
            <p:cNvSpPr/>
            <p:nvPr/>
          </p:nvSpPr>
          <p:spPr>
            <a:xfrm>
              <a:off x="1223" y="2994"/>
              <a:ext cx="220" cy="212"/>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7</a:t>
              </a:r>
              <a:endParaRPr/>
            </a:p>
          </p:txBody>
        </p:sp>
        <p:sp>
          <p:nvSpPr>
            <p:cNvPr id="3408" name="Google Shape;3408;p183"/>
            <p:cNvSpPr/>
            <p:nvPr/>
          </p:nvSpPr>
          <p:spPr>
            <a:xfrm>
              <a:off x="1701" y="3318"/>
              <a:ext cx="220" cy="21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8</a:t>
              </a:r>
              <a:endParaRPr/>
            </a:p>
          </p:txBody>
        </p:sp>
        <p:cxnSp>
          <p:nvCxnSpPr>
            <p:cNvPr id="3409" name="Google Shape;3409;p183"/>
            <p:cNvCxnSpPr/>
            <p:nvPr/>
          </p:nvCxnSpPr>
          <p:spPr>
            <a:xfrm rot="3600000">
              <a:off x="1594" y="2741"/>
              <a:ext cx="4" cy="388"/>
            </a:xfrm>
            <a:prstGeom prst="straightConnector1">
              <a:avLst/>
            </a:prstGeom>
            <a:noFill/>
            <a:ln w="9525" cap="flat" cmpd="sng">
              <a:solidFill>
                <a:schemeClr val="dk1"/>
              </a:solidFill>
              <a:prstDash val="solid"/>
              <a:round/>
              <a:headEnd type="none" w="med" len="med"/>
              <a:tailEnd type="none" w="med" len="med"/>
            </a:ln>
          </p:spPr>
        </p:cxnSp>
        <p:cxnSp>
          <p:nvCxnSpPr>
            <p:cNvPr id="3410" name="Google Shape;3410;p183"/>
            <p:cNvCxnSpPr/>
            <p:nvPr/>
          </p:nvCxnSpPr>
          <p:spPr>
            <a:xfrm rot="-3600000" flipH="1">
              <a:off x="2130" y="2740"/>
              <a:ext cx="4" cy="389"/>
            </a:xfrm>
            <a:prstGeom prst="straightConnector1">
              <a:avLst/>
            </a:prstGeom>
            <a:noFill/>
            <a:ln w="9525" cap="flat" cmpd="sng">
              <a:solidFill>
                <a:schemeClr val="dk1"/>
              </a:solidFill>
              <a:prstDash val="solid"/>
              <a:round/>
              <a:headEnd type="none" w="med" len="med"/>
              <a:tailEnd type="none" w="med" len="med"/>
            </a:ln>
          </p:spPr>
        </p:cxnSp>
        <p:cxnSp>
          <p:nvCxnSpPr>
            <p:cNvPr id="3411" name="Google Shape;3411;p183"/>
            <p:cNvCxnSpPr/>
            <p:nvPr/>
          </p:nvCxnSpPr>
          <p:spPr>
            <a:xfrm rot="3600000">
              <a:off x="524" y="3402"/>
              <a:ext cx="4" cy="389"/>
            </a:xfrm>
            <a:prstGeom prst="straightConnector1">
              <a:avLst/>
            </a:prstGeom>
            <a:noFill/>
            <a:ln w="9525" cap="flat" cmpd="sng">
              <a:solidFill>
                <a:schemeClr val="dk1"/>
              </a:solidFill>
              <a:prstDash val="solid"/>
              <a:round/>
              <a:headEnd type="none" w="med" len="med"/>
              <a:tailEnd type="none" w="med" len="med"/>
            </a:ln>
          </p:spPr>
        </p:cxnSp>
        <p:cxnSp>
          <p:nvCxnSpPr>
            <p:cNvPr id="3412" name="Google Shape;3412;p183"/>
            <p:cNvCxnSpPr/>
            <p:nvPr/>
          </p:nvCxnSpPr>
          <p:spPr>
            <a:xfrm rot="-3600000" flipH="1">
              <a:off x="2660" y="3078"/>
              <a:ext cx="4" cy="389"/>
            </a:xfrm>
            <a:prstGeom prst="straightConnector1">
              <a:avLst/>
            </a:prstGeom>
            <a:noFill/>
            <a:ln w="9525" cap="flat" cmpd="sng">
              <a:solidFill>
                <a:schemeClr val="dk1"/>
              </a:solidFill>
              <a:prstDash val="solid"/>
              <a:round/>
              <a:headEnd type="none" w="med" len="med"/>
              <a:tailEnd type="none" w="med" len="med"/>
            </a:ln>
          </p:spPr>
        </p:cxnSp>
        <p:cxnSp>
          <p:nvCxnSpPr>
            <p:cNvPr id="3413" name="Google Shape;3413;p183"/>
            <p:cNvCxnSpPr/>
            <p:nvPr/>
          </p:nvCxnSpPr>
          <p:spPr>
            <a:xfrm rot="-3600000" flipH="1">
              <a:off x="1053" y="3412"/>
              <a:ext cx="4" cy="346"/>
            </a:xfrm>
            <a:prstGeom prst="straightConnector1">
              <a:avLst/>
            </a:prstGeom>
            <a:noFill/>
            <a:ln w="9525" cap="flat" cmpd="sng">
              <a:solidFill>
                <a:schemeClr val="dk1"/>
              </a:solidFill>
              <a:prstDash val="solid"/>
              <a:round/>
              <a:headEnd type="none" w="med" len="med"/>
              <a:tailEnd type="none" w="med" len="med"/>
            </a:ln>
          </p:spPr>
        </p:cxnSp>
        <p:cxnSp>
          <p:nvCxnSpPr>
            <p:cNvPr id="3414" name="Google Shape;3414;p183"/>
            <p:cNvCxnSpPr/>
            <p:nvPr/>
          </p:nvCxnSpPr>
          <p:spPr>
            <a:xfrm rot="-3600000" flipH="1">
              <a:off x="1582" y="3080"/>
              <a:ext cx="4" cy="346"/>
            </a:xfrm>
            <a:prstGeom prst="straightConnector1">
              <a:avLst/>
            </a:prstGeom>
            <a:noFill/>
            <a:ln w="9525" cap="flat" cmpd="sng">
              <a:solidFill>
                <a:schemeClr val="dk1"/>
              </a:solidFill>
              <a:prstDash val="solid"/>
              <a:round/>
              <a:headEnd type="none" w="med" len="med"/>
              <a:tailEnd type="none" w="med" len="med"/>
            </a:ln>
          </p:spPr>
        </p:cxnSp>
        <p:sp>
          <p:nvSpPr>
            <p:cNvPr id="3415" name="Google Shape;3415;p183"/>
            <p:cNvSpPr/>
            <p:nvPr/>
          </p:nvSpPr>
          <p:spPr>
            <a:xfrm>
              <a:off x="1184" y="3632"/>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5</a:t>
              </a:r>
              <a:endParaRPr/>
            </a:p>
          </p:txBody>
        </p:sp>
        <p:cxnSp>
          <p:nvCxnSpPr>
            <p:cNvPr id="3416" name="Google Shape;3416;p183"/>
            <p:cNvCxnSpPr/>
            <p:nvPr/>
          </p:nvCxnSpPr>
          <p:spPr>
            <a:xfrm rot="3600000">
              <a:off x="1060" y="3065"/>
              <a:ext cx="4" cy="389"/>
            </a:xfrm>
            <a:prstGeom prst="straightConnector1">
              <a:avLst/>
            </a:prstGeom>
            <a:noFill/>
            <a:ln w="9525" cap="flat" cmpd="sng">
              <a:solidFill>
                <a:schemeClr val="dk1"/>
              </a:solidFill>
              <a:prstDash val="solid"/>
              <a:round/>
              <a:headEnd type="none" w="med" len="med"/>
              <a:tailEnd type="none" w="med" len="med"/>
            </a:ln>
          </p:spPr>
        </p:cxnSp>
        <p:grpSp>
          <p:nvGrpSpPr>
            <p:cNvPr id="3417" name="Google Shape;3417;p183"/>
            <p:cNvGrpSpPr/>
            <p:nvPr/>
          </p:nvGrpSpPr>
          <p:grpSpPr>
            <a:xfrm>
              <a:off x="839" y="3826"/>
              <a:ext cx="391" cy="394"/>
              <a:chOff x="406" y="2142"/>
              <a:chExt cx="391" cy="394"/>
            </a:xfrm>
          </p:grpSpPr>
          <p:cxnSp>
            <p:nvCxnSpPr>
              <p:cNvPr id="3418" name="Google Shape;3418;p183"/>
              <p:cNvCxnSpPr/>
              <p:nvPr/>
            </p:nvCxnSpPr>
            <p:spPr>
              <a:xfrm flipH="1">
                <a:off x="585" y="2142"/>
                <a:ext cx="212" cy="212"/>
              </a:xfrm>
              <a:prstGeom prst="straightConnector1">
                <a:avLst/>
              </a:prstGeom>
              <a:noFill/>
              <a:ln w="9525" cap="flat" cmpd="sng">
                <a:solidFill>
                  <a:schemeClr val="dk1"/>
                </a:solidFill>
                <a:prstDash val="solid"/>
                <a:round/>
                <a:headEnd type="none" w="med" len="med"/>
                <a:tailEnd type="none" w="med" len="med"/>
              </a:ln>
            </p:spPr>
          </p:cxnSp>
          <p:sp>
            <p:nvSpPr>
              <p:cNvPr id="3419" name="Google Shape;3419;p183"/>
              <p:cNvSpPr/>
              <p:nvPr/>
            </p:nvSpPr>
            <p:spPr>
              <a:xfrm>
                <a:off x="406" y="2323"/>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a:t>
                </a:r>
                <a:endParaRPr/>
              </a:p>
            </p:txBody>
          </p:sp>
        </p:grpSp>
        <p:sp>
          <p:nvSpPr>
            <p:cNvPr id="3420" name="Google Shape;3420;p183"/>
            <p:cNvSpPr txBox="1"/>
            <p:nvPr/>
          </p:nvSpPr>
          <p:spPr>
            <a:xfrm>
              <a:off x="505" y="3201"/>
              <a:ext cx="173"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a:t>
              </a:r>
              <a:endParaRPr/>
            </a:p>
          </p:txBody>
        </p:sp>
        <p:sp>
          <p:nvSpPr>
            <p:cNvPr id="3421" name="Google Shape;3421;p183"/>
            <p:cNvSpPr txBox="1"/>
            <p:nvPr/>
          </p:nvSpPr>
          <p:spPr>
            <a:xfrm>
              <a:off x="2536" y="2973"/>
              <a:ext cx="173"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a:t>
              </a:r>
              <a:endParaRPr/>
            </a:p>
          </p:txBody>
        </p:sp>
      </p:grpSp>
      <p:grpSp>
        <p:nvGrpSpPr>
          <p:cNvPr id="3422" name="Google Shape;3422;p183"/>
          <p:cNvGrpSpPr/>
          <p:nvPr/>
        </p:nvGrpSpPr>
        <p:grpSpPr>
          <a:xfrm>
            <a:off x="5956300" y="4529138"/>
            <a:ext cx="941388" cy="487362"/>
            <a:chOff x="2508" y="908"/>
            <a:chExt cx="593" cy="307"/>
          </a:xfrm>
        </p:grpSpPr>
        <p:sp>
          <p:nvSpPr>
            <p:cNvPr id="3423" name="Google Shape;3423;p183"/>
            <p:cNvSpPr txBox="1"/>
            <p:nvPr/>
          </p:nvSpPr>
          <p:spPr>
            <a:xfrm>
              <a:off x="2508" y="908"/>
              <a:ext cx="474"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Case 3</a:t>
              </a:r>
              <a:endParaRPr/>
            </a:p>
          </p:txBody>
        </p:sp>
        <p:cxnSp>
          <p:nvCxnSpPr>
            <p:cNvPr id="3424" name="Google Shape;3424;p183"/>
            <p:cNvCxnSpPr/>
            <p:nvPr/>
          </p:nvCxnSpPr>
          <p:spPr>
            <a:xfrm>
              <a:off x="2511" y="1215"/>
              <a:ext cx="590" cy="0"/>
            </a:xfrm>
            <a:prstGeom prst="straightConnector1">
              <a:avLst/>
            </a:prstGeom>
            <a:noFill/>
            <a:ln w="9525" cap="flat" cmpd="sng">
              <a:solidFill>
                <a:schemeClr val="dk1"/>
              </a:solidFill>
              <a:prstDash val="solid"/>
              <a:round/>
              <a:headEnd type="none" w="med" len="med"/>
              <a:tailEnd type="triangle" w="med" len="med"/>
            </a:ln>
          </p:spPr>
        </p:cxnSp>
      </p:grpSp>
      <p:sp>
        <p:nvSpPr>
          <p:cNvPr id="3425" name="Google Shape;3425;p183"/>
          <p:cNvSpPr txBox="1"/>
          <p:nvPr/>
        </p:nvSpPr>
        <p:spPr>
          <a:xfrm>
            <a:off x="3651251" y="5668963"/>
            <a:ext cx="1669047"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 and p[z] are red</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z’s uncle y is black</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 is a left child</a:t>
            </a:r>
            <a:endParaRPr/>
          </a:p>
        </p:txBody>
      </p:sp>
      <p:grpSp>
        <p:nvGrpSpPr>
          <p:cNvPr id="3426" name="Google Shape;3426;p183"/>
          <p:cNvGrpSpPr/>
          <p:nvPr/>
        </p:nvGrpSpPr>
        <p:grpSpPr>
          <a:xfrm>
            <a:off x="7058026" y="4205288"/>
            <a:ext cx="3032125" cy="1890712"/>
            <a:chOff x="3486" y="2649"/>
            <a:chExt cx="1910" cy="1191"/>
          </a:xfrm>
        </p:grpSpPr>
        <p:sp>
          <p:nvSpPr>
            <p:cNvPr id="3427" name="Google Shape;3427;p183"/>
            <p:cNvSpPr/>
            <p:nvPr/>
          </p:nvSpPr>
          <p:spPr>
            <a:xfrm>
              <a:off x="4648" y="2982"/>
              <a:ext cx="220" cy="212"/>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11</a:t>
              </a:r>
              <a:endParaRPr/>
            </a:p>
          </p:txBody>
        </p:sp>
        <p:sp>
          <p:nvSpPr>
            <p:cNvPr id="3428" name="Google Shape;3428;p183"/>
            <p:cNvSpPr/>
            <p:nvPr/>
          </p:nvSpPr>
          <p:spPr>
            <a:xfrm>
              <a:off x="3762" y="2981"/>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a:t>
              </a:r>
              <a:endParaRPr/>
            </a:p>
          </p:txBody>
        </p:sp>
        <p:sp>
          <p:nvSpPr>
            <p:cNvPr id="3429" name="Google Shape;3429;p183"/>
            <p:cNvSpPr/>
            <p:nvPr/>
          </p:nvSpPr>
          <p:spPr>
            <a:xfrm>
              <a:off x="4930" y="3287"/>
              <a:ext cx="220" cy="21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14</a:t>
              </a:r>
              <a:endParaRPr/>
            </a:p>
          </p:txBody>
        </p:sp>
        <p:sp>
          <p:nvSpPr>
            <p:cNvPr id="3430" name="Google Shape;3430;p183"/>
            <p:cNvSpPr/>
            <p:nvPr/>
          </p:nvSpPr>
          <p:spPr>
            <a:xfrm>
              <a:off x="3486" y="3287"/>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a:t>
              </a:r>
              <a:endParaRPr/>
            </a:p>
          </p:txBody>
        </p:sp>
        <p:sp>
          <p:nvSpPr>
            <p:cNvPr id="3431" name="Google Shape;3431;p183"/>
            <p:cNvSpPr/>
            <p:nvPr/>
          </p:nvSpPr>
          <p:spPr>
            <a:xfrm>
              <a:off x="5177" y="3627"/>
              <a:ext cx="219"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a:p>
          </p:txBody>
        </p:sp>
        <p:sp>
          <p:nvSpPr>
            <p:cNvPr id="3432" name="Google Shape;3432;p183"/>
            <p:cNvSpPr/>
            <p:nvPr/>
          </p:nvSpPr>
          <p:spPr>
            <a:xfrm>
              <a:off x="4179" y="2649"/>
              <a:ext cx="220" cy="21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7</a:t>
              </a:r>
              <a:endParaRPr/>
            </a:p>
          </p:txBody>
        </p:sp>
        <p:sp>
          <p:nvSpPr>
            <p:cNvPr id="3433" name="Google Shape;3433;p183"/>
            <p:cNvSpPr/>
            <p:nvPr/>
          </p:nvSpPr>
          <p:spPr>
            <a:xfrm>
              <a:off x="4421" y="3287"/>
              <a:ext cx="220" cy="21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8</a:t>
              </a:r>
              <a:endParaRPr/>
            </a:p>
          </p:txBody>
        </p:sp>
        <p:cxnSp>
          <p:nvCxnSpPr>
            <p:cNvPr id="3434" name="Google Shape;3434;p183"/>
            <p:cNvCxnSpPr/>
            <p:nvPr/>
          </p:nvCxnSpPr>
          <p:spPr>
            <a:xfrm rot="-3600000" flipH="1">
              <a:off x="4538" y="2735"/>
              <a:ext cx="4" cy="346"/>
            </a:xfrm>
            <a:prstGeom prst="straightConnector1">
              <a:avLst/>
            </a:prstGeom>
            <a:noFill/>
            <a:ln w="9525" cap="flat" cmpd="sng">
              <a:solidFill>
                <a:schemeClr val="dk1"/>
              </a:solidFill>
              <a:prstDash val="solid"/>
              <a:round/>
              <a:headEnd type="none" w="med" len="med"/>
              <a:tailEnd type="none" w="med" len="med"/>
            </a:ln>
          </p:spPr>
        </p:cxnSp>
        <p:sp>
          <p:nvSpPr>
            <p:cNvPr id="3435" name="Google Shape;3435;p183"/>
            <p:cNvSpPr/>
            <p:nvPr/>
          </p:nvSpPr>
          <p:spPr>
            <a:xfrm>
              <a:off x="3991" y="3287"/>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5</a:t>
              </a:r>
              <a:endParaRPr/>
            </a:p>
          </p:txBody>
        </p:sp>
        <p:sp>
          <p:nvSpPr>
            <p:cNvPr id="3436" name="Google Shape;3436;p183"/>
            <p:cNvSpPr/>
            <p:nvPr/>
          </p:nvSpPr>
          <p:spPr>
            <a:xfrm>
              <a:off x="3795" y="3627"/>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a:t>
              </a:r>
              <a:endParaRPr/>
            </a:p>
          </p:txBody>
        </p:sp>
        <p:cxnSp>
          <p:nvCxnSpPr>
            <p:cNvPr id="3437" name="Google Shape;3437;p183"/>
            <p:cNvCxnSpPr/>
            <p:nvPr/>
          </p:nvCxnSpPr>
          <p:spPr>
            <a:xfrm flipH="1">
              <a:off x="4586" y="3182"/>
              <a:ext cx="126" cy="139"/>
            </a:xfrm>
            <a:prstGeom prst="straightConnector1">
              <a:avLst/>
            </a:prstGeom>
            <a:noFill/>
            <a:ln w="9525" cap="flat" cmpd="sng">
              <a:solidFill>
                <a:schemeClr val="dk1"/>
              </a:solidFill>
              <a:prstDash val="solid"/>
              <a:round/>
              <a:headEnd type="none" w="med" len="med"/>
              <a:tailEnd type="none" w="med" len="med"/>
            </a:ln>
          </p:spPr>
        </p:cxnSp>
        <p:cxnSp>
          <p:nvCxnSpPr>
            <p:cNvPr id="3438" name="Google Shape;3438;p183"/>
            <p:cNvCxnSpPr/>
            <p:nvPr/>
          </p:nvCxnSpPr>
          <p:spPr>
            <a:xfrm flipH="1">
              <a:off x="3928" y="2825"/>
              <a:ext cx="261" cy="162"/>
            </a:xfrm>
            <a:prstGeom prst="straightConnector1">
              <a:avLst/>
            </a:prstGeom>
            <a:noFill/>
            <a:ln w="9525" cap="flat" cmpd="sng">
              <a:solidFill>
                <a:schemeClr val="dk1"/>
              </a:solidFill>
              <a:prstDash val="solid"/>
              <a:round/>
              <a:headEnd type="none" w="med" len="med"/>
              <a:tailEnd type="none" w="med" len="med"/>
            </a:ln>
          </p:spPr>
        </p:cxnSp>
        <p:cxnSp>
          <p:nvCxnSpPr>
            <p:cNvPr id="3439" name="Google Shape;3439;p183"/>
            <p:cNvCxnSpPr/>
            <p:nvPr/>
          </p:nvCxnSpPr>
          <p:spPr>
            <a:xfrm flipH="1">
              <a:off x="3632" y="3164"/>
              <a:ext cx="148" cy="135"/>
            </a:xfrm>
            <a:prstGeom prst="straightConnector1">
              <a:avLst/>
            </a:prstGeom>
            <a:noFill/>
            <a:ln w="9525" cap="flat" cmpd="sng">
              <a:solidFill>
                <a:schemeClr val="dk1"/>
              </a:solidFill>
              <a:prstDash val="solid"/>
              <a:round/>
              <a:headEnd type="none" w="med" len="med"/>
              <a:tailEnd type="none" w="med" len="med"/>
            </a:ln>
          </p:spPr>
        </p:cxnSp>
        <p:cxnSp>
          <p:nvCxnSpPr>
            <p:cNvPr id="3440" name="Google Shape;3440;p183"/>
            <p:cNvCxnSpPr/>
            <p:nvPr/>
          </p:nvCxnSpPr>
          <p:spPr>
            <a:xfrm>
              <a:off x="3938" y="3155"/>
              <a:ext cx="121" cy="144"/>
            </a:xfrm>
            <a:prstGeom prst="straightConnector1">
              <a:avLst/>
            </a:prstGeom>
            <a:noFill/>
            <a:ln w="9525" cap="flat" cmpd="sng">
              <a:solidFill>
                <a:schemeClr val="dk1"/>
              </a:solidFill>
              <a:prstDash val="solid"/>
              <a:round/>
              <a:headEnd type="none" w="med" len="med"/>
              <a:tailEnd type="none" w="med" len="med"/>
            </a:ln>
          </p:spPr>
        </p:cxnSp>
        <p:cxnSp>
          <p:nvCxnSpPr>
            <p:cNvPr id="3441" name="Google Shape;3441;p183"/>
            <p:cNvCxnSpPr/>
            <p:nvPr/>
          </p:nvCxnSpPr>
          <p:spPr>
            <a:xfrm>
              <a:off x="4848" y="3165"/>
              <a:ext cx="121" cy="144"/>
            </a:xfrm>
            <a:prstGeom prst="straightConnector1">
              <a:avLst/>
            </a:prstGeom>
            <a:noFill/>
            <a:ln w="9525" cap="flat" cmpd="sng">
              <a:solidFill>
                <a:schemeClr val="dk1"/>
              </a:solidFill>
              <a:prstDash val="solid"/>
              <a:round/>
              <a:headEnd type="none" w="med" len="med"/>
              <a:tailEnd type="none" w="med" len="med"/>
            </a:ln>
          </p:spPr>
        </p:cxnSp>
        <p:cxnSp>
          <p:nvCxnSpPr>
            <p:cNvPr id="3442" name="Google Shape;3442;p183"/>
            <p:cNvCxnSpPr/>
            <p:nvPr/>
          </p:nvCxnSpPr>
          <p:spPr>
            <a:xfrm>
              <a:off x="5118" y="3498"/>
              <a:ext cx="121" cy="144"/>
            </a:xfrm>
            <a:prstGeom prst="straightConnector1">
              <a:avLst/>
            </a:prstGeom>
            <a:noFill/>
            <a:ln w="9525" cap="flat" cmpd="sng">
              <a:solidFill>
                <a:schemeClr val="dk1"/>
              </a:solidFill>
              <a:prstDash val="solid"/>
              <a:round/>
              <a:headEnd type="none" w="med" len="med"/>
              <a:tailEnd type="none" w="med" len="med"/>
            </a:ln>
          </p:spPr>
        </p:cxnSp>
        <p:cxnSp>
          <p:nvCxnSpPr>
            <p:cNvPr id="3443" name="Google Shape;3443;p183"/>
            <p:cNvCxnSpPr/>
            <p:nvPr/>
          </p:nvCxnSpPr>
          <p:spPr>
            <a:xfrm flipH="1">
              <a:off x="3922" y="3502"/>
              <a:ext cx="126" cy="139"/>
            </a:xfrm>
            <a:prstGeom prst="straightConnector1">
              <a:avLst/>
            </a:prstGeom>
            <a:noFill/>
            <a:ln w="9525" cap="flat" cmpd="sng">
              <a:solidFill>
                <a:schemeClr val="dk1"/>
              </a:solidFill>
              <a:prstDash val="solid"/>
              <a:round/>
              <a:headEnd type="none" w="med" len="med"/>
              <a:tailEnd type="none" w="med" len="med"/>
            </a:ln>
          </p:spPr>
        </p:cxnSp>
        <p:sp>
          <p:nvSpPr>
            <p:cNvPr id="3444" name="Google Shape;3444;p183"/>
            <p:cNvSpPr txBox="1"/>
            <p:nvPr/>
          </p:nvSpPr>
          <p:spPr>
            <a:xfrm>
              <a:off x="3735" y="2783"/>
              <a:ext cx="173"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9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0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pic>
        <p:nvPicPr>
          <p:cNvPr id="3449" name="Google Shape;3449;p184" descr="Examples"/>
          <p:cNvPicPr preferRelativeResize="0"/>
          <p:nvPr/>
        </p:nvPicPr>
        <p:blipFill rotWithShape="1">
          <a:blip r:embed="rId3">
            <a:alphaModFix/>
          </a:blip>
          <a:srcRect b="87855"/>
          <a:stretch/>
        </p:blipFill>
        <p:spPr>
          <a:xfrm>
            <a:off x="2280254" y="159117"/>
            <a:ext cx="7315200" cy="642222"/>
          </a:xfrm>
          <a:prstGeom prst="rect">
            <a:avLst/>
          </a:prstGeom>
          <a:noFill/>
          <a:ln>
            <a:noFill/>
          </a:ln>
        </p:spPr>
      </p:pic>
      <p:pic>
        <p:nvPicPr>
          <p:cNvPr id="3450" name="Google Shape;3450;p184"/>
          <p:cNvPicPr preferRelativeResize="0"/>
          <p:nvPr/>
        </p:nvPicPr>
        <p:blipFill rotWithShape="1">
          <a:blip r:embed="rId4">
            <a:alphaModFix/>
          </a:blip>
          <a:srcRect/>
          <a:stretch/>
        </p:blipFill>
        <p:spPr>
          <a:xfrm>
            <a:off x="1543050" y="1004886"/>
            <a:ext cx="9344025" cy="5492043"/>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18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1800"/>
              <a:buNone/>
            </a:pPr>
            <a:r>
              <a:rPr lang="en-US"/>
              <a:t>Problems</a:t>
            </a:r>
            <a:endParaRPr/>
          </a:p>
        </p:txBody>
      </p:sp>
      <p:sp>
        <p:nvSpPr>
          <p:cNvPr id="3457" name="Google Shape;3457;p185"/>
          <p:cNvSpPr txBox="1">
            <a:spLocks noGrp="1"/>
          </p:cNvSpPr>
          <p:nvPr>
            <p:ph type="body" idx="1"/>
          </p:nvPr>
        </p:nvSpPr>
        <p:spPr>
          <a:xfrm>
            <a:off x="1160207" y="1784714"/>
            <a:ext cx="10019070" cy="2358408"/>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400"/>
              <a:t>What red-black tree property is violated in the tree below? How would you restore the red-black tree property in this case?</a:t>
            </a:r>
            <a:endParaRPr/>
          </a:p>
          <a:p>
            <a:pPr marL="914400" lvl="1" indent="-342900" algn="l" rtl="0">
              <a:lnSpc>
                <a:spcPct val="90000"/>
              </a:lnSpc>
              <a:spcBef>
                <a:spcPts val="200"/>
              </a:spcBef>
              <a:spcAft>
                <a:spcPts val="0"/>
              </a:spcAft>
              <a:buSzPts val="1800"/>
              <a:buFont typeface="Noto Sans Symbols"/>
              <a:buChar char="⮚"/>
            </a:pPr>
            <a:r>
              <a:rPr lang="en-US" sz="2000"/>
              <a:t>Property violated: if a node is red, both its children are black</a:t>
            </a:r>
            <a:endParaRPr/>
          </a:p>
          <a:p>
            <a:pPr marL="914400" lvl="1" indent="-342900" algn="l" rtl="0">
              <a:lnSpc>
                <a:spcPct val="90000"/>
              </a:lnSpc>
              <a:spcBef>
                <a:spcPts val="200"/>
              </a:spcBef>
              <a:spcAft>
                <a:spcPts val="0"/>
              </a:spcAft>
              <a:buSzPts val="1800"/>
              <a:buFont typeface="Noto Sans Symbols"/>
              <a:buChar char="⮚"/>
            </a:pPr>
            <a:r>
              <a:rPr lang="en-US" sz="2000"/>
              <a:t>Fixup: color 7 black, 11 red, then right-rotate around 11 </a:t>
            </a:r>
            <a:endParaRPr/>
          </a:p>
          <a:p>
            <a:pPr marL="457200" lvl="0" indent="-228600" algn="l" rtl="0">
              <a:lnSpc>
                <a:spcPct val="90000"/>
              </a:lnSpc>
              <a:spcBef>
                <a:spcPts val="1200"/>
              </a:spcBef>
              <a:spcAft>
                <a:spcPts val="0"/>
              </a:spcAft>
              <a:buSzPts val="1800"/>
              <a:buFont typeface="Noto Sans Symbols"/>
              <a:buNone/>
            </a:pPr>
            <a:endParaRPr sz="2400"/>
          </a:p>
        </p:txBody>
      </p:sp>
      <p:graphicFrame>
        <p:nvGraphicFramePr>
          <p:cNvPr id="3458" name="Google Shape;3458;p185"/>
          <p:cNvGraphicFramePr/>
          <p:nvPr/>
        </p:nvGraphicFramePr>
        <p:xfrm>
          <a:off x="2363788" y="3944939"/>
          <a:ext cx="4038600" cy="2179637"/>
        </p:xfrm>
        <a:graphic>
          <a:graphicData uri="http://schemas.openxmlformats.org/presentationml/2006/ole">
            <mc:AlternateContent xmlns:mc="http://schemas.openxmlformats.org/markup-compatibility/2006">
              <mc:Choice xmlns:v="urn:schemas-microsoft-com:vml" Requires="v">
                <p:oleObj spid="_x0000_s3075" r:id="rId4" imgW="4038600" imgH="2179637" progId="PaintShopPro">
                  <p:embed/>
                </p:oleObj>
              </mc:Choice>
              <mc:Fallback>
                <p:oleObj r:id="rId4" imgW="4038600" imgH="2179637" progId="PaintShopPro">
                  <p:embed/>
                  <p:pic>
                    <p:nvPicPr>
                      <p:cNvPr id="3458" name="Google Shape;3458;p185"/>
                      <p:cNvPicPr preferRelativeResize="0"/>
                      <p:nvPr/>
                    </p:nvPicPr>
                    <p:blipFill rotWithShape="1">
                      <a:blip r:embed="rId5">
                        <a:alphaModFix/>
                      </a:blip>
                      <a:srcRect/>
                      <a:stretch/>
                    </p:blipFill>
                    <p:spPr>
                      <a:xfrm>
                        <a:off x="2363788" y="3944939"/>
                        <a:ext cx="4038600" cy="2179637"/>
                      </a:xfrm>
                      <a:prstGeom prst="rect">
                        <a:avLst/>
                      </a:prstGeom>
                      <a:noFill/>
                      <a:ln>
                        <a:noFill/>
                      </a:ln>
                    </p:spPr>
                  </p:pic>
                </p:oleObj>
              </mc:Fallback>
            </mc:AlternateContent>
          </a:graphicData>
        </a:graphic>
      </p:graphicFrame>
      <p:grpSp>
        <p:nvGrpSpPr>
          <p:cNvPr id="3459" name="Google Shape;3459;p185"/>
          <p:cNvGrpSpPr/>
          <p:nvPr/>
        </p:nvGrpSpPr>
        <p:grpSpPr>
          <a:xfrm>
            <a:off x="7058026" y="4205288"/>
            <a:ext cx="3032125" cy="1890712"/>
            <a:chOff x="3486" y="2649"/>
            <a:chExt cx="1910" cy="1191"/>
          </a:xfrm>
        </p:grpSpPr>
        <p:sp>
          <p:nvSpPr>
            <p:cNvPr id="3460" name="Google Shape;3460;p185"/>
            <p:cNvSpPr/>
            <p:nvPr/>
          </p:nvSpPr>
          <p:spPr>
            <a:xfrm>
              <a:off x="4648" y="2982"/>
              <a:ext cx="220" cy="212"/>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11</a:t>
              </a:r>
              <a:endParaRPr/>
            </a:p>
          </p:txBody>
        </p:sp>
        <p:sp>
          <p:nvSpPr>
            <p:cNvPr id="3461" name="Google Shape;3461;p185"/>
            <p:cNvSpPr/>
            <p:nvPr/>
          </p:nvSpPr>
          <p:spPr>
            <a:xfrm>
              <a:off x="3762" y="2981"/>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a:t>
              </a:r>
              <a:endParaRPr/>
            </a:p>
          </p:txBody>
        </p:sp>
        <p:sp>
          <p:nvSpPr>
            <p:cNvPr id="3462" name="Google Shape;3462;p185"/>
            <p:cNvSpPr/>
            <p:nvPr/>
          </p:nvSpPr>
          <p:spPr>
            <a:xfrm>
              <a:off x="4930" y="3287"/>
              <a:ext cx="220" cy="21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14</a:t>
              </a:r>
              <a:endParaRPr/>
            </a:p>
          </p:txBody>
        </p:sp>
        <p:sp>
          <p:nvSpPr>
            <p:cNvPr id="3463" name="Google Shape;3463;p185"/>
            <p:cNvSpPr/>
            <p:nvPr/>
          </p:nvSpPr>
          <p:spPr>
            <a:xfrm>
              <a:off x="3486" y="3287"/>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a:t>
              </a:r>
              <a:endParaRPr/>
            </a:p>
          </p:txBody>
        </p:sp>
        <p:sp>
          <p:nvSpPr>
            <p:cNvPr id="3464" name="Google Shape;3464;p185"/>
            <p:cNvSpPr/>
            <p:nvPr/>
          </p:nvSpPr>
          <p:spPr>
            <a:xfrm>
              <a:off x="5177" y="3627"/>
              <a:ext cx="219"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a:p>
          </p:txBody>
        </p:sp>
        <p:sp>
          <p:nvSpPr>
            <p:cNvPr id="3465" name="Google Shape;3465;p185"/>
            <p:cNvSpPr/>
            <p:nvPr/>
          </p:nvSpPr>
          <p:spPr>
            <a:xfrm>
              <a:off x="4179" y="2649"/>
              <a:ext cx="220" cy="21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7</a:t>
              </a:r>
              <a:endParaRPr/>
            </a:p>
          </p:txBody>
        </p:sp>
        <p:sp>
          <p:nvSpPr>
            <p:cNvPr id="3466" name="Google Shape;3466;p185"/>
            <p:cNvSpPr/>
            <p:nvPr/>
          </p:nvSpPr>
          <p:spPr>
            <a:xfrm>
              <a:off x="4421" y="3287"/>
              <a:ext cx="220" cy="21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8</a:t>
              </a:r>
              <a:endParaRPr/>
            </a:p>
          </p:txBody>
        </p:sp>
        <p:cxnSp>
          <p:nvCxnSpPr>
            <p:cNvPr id="3467" name="Google Shape;3467;p185"/>
            <p:cNvCxnSpPr/>
            <p:nvPr/>
          </p:nvCxnSpPr>
          <p:spPr>
            <a:xfrm rot="-3600000" flipH="1">
              <a:off x="4538" y="2735"/>
              <a:ext cx="4" cy="346"/>
            </a:xfrm>
            <a:prstGeom prst="straightConnector1">
              <a:avLst/>
            </a:prstGeom>
            <a:noFill/>
            <a:ln w="9525" cap="flat" cmpd="sng">
              <a:solidFill>
                <a:schemeClr val="dk1"/>
              </a:solidFill>
              <a:prstDash val="solid"/>
              <a:round/>
              <a:headEnd type="none" w="med" len="med"/>
              <a:tailEnd type="none" w="med" len="med"/>
            </a:ln>
          </p:spPr>
        </p:cxnSp>
        <p:sp>
          <p:nvSpPr>
            <p:cNvPr id="3468" name="Google Shape;3468;p185"/>
            <p:cNvSpPr/>
            <p:nvPr/>
          </p:nvSpPr>
          <p:spPr>
            <a:xfrm>
              <a:off x="3991" y="3287"/>
              <a:ext cx="220" cy="21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5</a:t>
              </a:r>
              <a:endParaRPr/>
            </a:p>
          </p:txBody>
        </p:sp>
        <p:sp>
          <p:nvSpPr>
            <p:cNvPr id="3469" name="Google Shape;3469;p185"/>
            <p:cNvSpPr/>
            <p:nvPr/>
          </p:nvSpPr>
          <p:spPr>
            <a:xfrm>
              <a:off x="3795" y="3627"/>
              <a:ext cx="220" cy="213"/>
            </a:xfrm>
            <a:prstGeom prst="ellipse">
              <a:avLst/>
            </a:prstGeom>
            <a:noFill/>
            <a:ln w="38100" cap="flat" cmpd="sng">
              <a:solidFill>
                <a:srgbClr val="DD01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a:t>
              </a:r>
              <a:endParaRPr/>
            </a:p>
          </p:txBody>
        </p:sp>
        <p:cxnSp>
          <p:nvCxnSpPr>
            <p:cNvPr id="3470" name="Google Shape;3470;p185"/>
            <p:cNvCxnSpPr/>
            <p:nvPr/>
          </p:nvCxnSpPr>
          <p:spPr>
            <a:xfrm flipH="1">
              <a:off x="4586" y="3182"/>
              <a:ext cx="126" cy="139"/>
            </a:xfrm>
            <a:prstGeom prst="straightConnector1">
              <a:avLst/>
            </a:prstGeom>
            <a:noFill/>
            <a:ln w="9525" cap="flat" cmpd="sng">
              <a:solidFill>
                <a:schemeClr val="dk1"/>
              </a:solidFill>
              <a:prstDash val="solid"/>
              <a:round/>
              <a:headEnd type="none" w="med" len="med"/>
              <a:tailEnd type="none" w="med" len="med"/>
            </a:ln>
          </p:spPr>
        </p:cxnSp>
        <p:cxnSp>
          <p:nvCxnSpPr>
            <p:cNvPr id="3471" name="Google Shape;3471;p185"/>
            <p:cNvCxnSpPr/>
            <p:nvPr/>
          </p:nvCxnSpPr>
          <p:spPr>
            <a:xfrm flipH="1">
              <a:off x="3928" y="2825"/>
              <a:ext cx="261" cy="162"/>
            </a:xfrm>
            <a:prstGeom prst="straightConnector1">
              <a:avLst/>
            </a:prstGeom>
            <a:noFill/>
            <a:ln w="9525" cap="flat" cmpd="sng">
              <a:solidFill>
                <a:schemeClr val="dk1"/>
              </a:solidFill>
              <a:prstDash val="solid"/>
              <a:round/>
              <a:headEnd type="none" w="med" len="med"/>
              <a:tailEnd type="none" w="med" len="med"/>
            </a:ln>
          </p:spPr>
        </p:cxnSp>
        <p:cxnSp>
          <p:nvCxnSpPr>
            <p:cNvPr id="3472" name="Google Shape;3472;p185"/>
            <p:cNvCxnSpPr/>
            <p:nvPr/>
          </p:nvCxnSpPr>
          <p:spPr>
            <a:xfrm flipH="1">
              <a:off x="3632" y="3164"/>
              <a:ext cx="148" cy="135"/>
            </a:xfrm>
            <a:prstGeom prst="straightConnector1">
              <a:avLst/>
            </a:prstGeom>
            <a:noFill/>
            <a:ln w="9525" cap="flat" cmpd="sng">
              <a:solidFill>
                <a:schemeClr val="dk1"/>
              </a:solidFill>
              <a:prstDash val="solid"/>
              <a:round/>
              <a:headEnd type="none" w="med" len="med"/>
              <a:tailEnd type="none" w="med" len="med"/>
            </a:ln>
          </p:spPr>
        </p:cxnSp>
        <p:cxnSp>
          <p:nvCxnSpPr>
            <p:cNvPr id="3473" name="Google Shape;3473;p185"/>
            <p:cNvCxnSpPr/>
            <p:nvPr/>
          </p:nvCxnSpPr>
          <p:spPr>
            <a:xfrm>
              <a:off x="3938" y="3155"/>
              <a:ext cx="121" cy="144"/>
            </a:xfrm>
            <a:prstGeom prst="straightConnector1">
              <a:avLst/>
            </a:prstGeom>
            <a:noFill/>
            <a:ln w="9525" cap="flat" cmpd="sng">
              <a:solidFill>
                <a:schemeClr val="dk1"/>
              </a:solidFill>
              <a:prstDash val="solid"/>
              <a:round/>
              <a:headEnd type="none" w="med" len="med"/>
              <a:tailEnd type="none" w="med" len="med"/>
            </a:ln>
          </p:spPr>
        </p:cxnSp>
        <p:cxnSp>
          <p:nvCxnSpPr>
            <p:cNvPr id="3474" name="Google Shape;3474;p185"/>
            <p:cNvCxnSpPr/>
            <p:nvPr/>
          </p:nvCxnSpPr>
          <p:spPr>
            <a:xfrm>
              <a:off x="4848" y="3165"/>
              <a:ext cx="121" cy="144"/>
            </a:xfrm>
            <a:prstGeom prst="straightConnector1">
              <a:avLst/>
            </a:prstGeom>
            <a:noFill/>
            <a:ln w="9525" cap="flat" cmpd="sng">
              <a:solidFill>
                <a:schemeClr val="dk1"/>
              </a:solidFill>
              <a:prstDash val="solid"/>
              <a:round/>
              <a:headEnd type="none" w="med" len="med"/>
              <a:tailEnd type="none" w="med" len="med"/>
            </a:ln>
          </p:spPr>
        </p:cxnSp>
        <p:cxnSp>
          <p:nvCxnSpPr>
            <p:cNvPr id="3475" name="Google Shape;3475;p185"/>
            <p:cNvCxnSpPr/>
            <p:nvPr/>
          </p:nvCxnSpPr>
          <p:spPr>
            <a:xfrm>
              <a:off x="5118" y="3498"/>
              <a:ext cx="121" cy="144"/>
            </a:xfrm>
            <a:prstGeom prst="straightConnector1">
              <a:avLst/>
            </a:prstGeom>
            <a:noFill/>
            <a:ln w="9525" cap="flat" cmpd="sng">
              <a:solidFill>
                <a:schemeClr val="dk1"/>
              </a:solidFill>
              <a:prstDash val="solid"/>
              <a:round/>
              <a:headEnd type="none" w="med" len="med"/>
              <a:tailEnd type="none" w="med" len="med"/>
            </a:ln>
          </p:spPr>
        </p:cxnSp>
        <p:cxnSp>
          <p:nvCxnSpPr>
            <p:cNvPr id="3476" name="Google Shape;3476;p185"/>
            <p:cNvCxnSpPr/>
            <p:nvPr/>
          </p:nvCxnSpPr>
          <p:spPr>
            <a:xfrm flipH="1">
              <a:off x="3922" y="3502"/>
              <a:ext cx="126" cy="139"/>
            </a:xfrm>
            <a:prstGeom prst="straightConnector1">
              <a:avLst/>
            </a:prstGeom>
            <a:noFill/>
            <a:ln w="9525" cap="flat" cmpd="sng">
              <a:solidFill>
                <a:schemeClr val="dk1"/>
              </a:solidFill>
              <a:prstDash val="solid"/>
              <a:round/>
              <a:headEnd type="none" w="med" len="med"/>
              <a:tailEnd type="none" w="med" len="med"/>
            </a:ln>
          </p:spPr>
        </p:cxnSp>
        <p:sp>
          <p:nvSpPr>
            <p:cNvPr id="3477" name="Google Shape;3477;p185"/>
            <p:cNvSpPr txBox="1"/>
            <p:nvPr/>
          </p:nvSpPr>
          <p:spPr>
            <a:xfrm>
              <a:off x="3735" y="2783"/>
              <a:ext cx="173"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9"/>
                                        </p:tgtEl>
                                        <p:attrNameLst>
                                          <p:attrName>style.visibility</p:attrName>
                                        </p:attrNameLst>
                                      </p:cBhvr>
                                      <p:to>
                                        <p:strVal val="visible"/>
                                      </p:to>
                                    </p:set>
                                    <p:animEffect transition="in" filter="fade">
                                      <p:cBhvr>
                                        <p:cTn id="7" dur="500"/>
                                        <p:tgtEl>
                                          <p:spTgt spid="3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20"/>
          <p:cNvSpPr txBox="1">
            <a:spLocks noGrp="1"/>
          </p:cNvSpPr>
          <p:nvPr>
            <p:ph type="title"/>
          </p:nvPr>
        </p:nvSpPr>
        <p:spPr>
          <a:xfrm>
            <a:off x="1097280" y="286603"/>
            <a:ext cx="10058400" cy="24796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Clr>
                <a:srgbClr val="3F3F3F"/>
              </a:buClr>
              <a:buSzPct val="100000"/>
              <a:buFont typeface="Calibri"/>
              <a:buNone/>
            </a:pPr>
            <a:r>
              <a:rPr lang="en-US" sz="3600"/>
              <a:t>Insert (max heap)                          </a:t>
            </a:r>
            <a:r>
              <a:rPr lang="en-US" sz="2200"/>
              <a:t>contd…</a:t>
            </a:r>
            <a:endParaRPr sz="2200"/>
          </a:p>
        </p:txBody>
      </p:sp>
      <p:grpSp>
        <p:nvGrpSpPr>
          <p:cNvPr id="636" name="Google Shape;636;p20"/>
          <p:cNvGrpSpPr/>
          <p:nvPr/>
        </p:nvGrpSpPr>
        <p:grpSpPr>
          <a:xfrm>
            <a:off x="351692" y="2921098"/>
            <a:ext cx="2950872" cy="314471"/>
            <a:chOff x="96" y="3360"/>
            <a:chExt cx="1584" cy="240"/>
          </a:xfrm>
        </p:grpSpPr>
        <p:sp>
          <p:nvSpPr>
            <p:cNvPr id="637" name="Google Shape;637;p20"/>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638" name="Google Shape;638;p20"/>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639" name="Google Shape;639;p20"/>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640" name="Google Shape;640;p20"/>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641" name="Google Shape;641;p20"/>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sp>
        <p:nvSpPr>
          <p:cNvPr id="642" name="Google Shape;642;p20"/>
          <p:cNvSpPr/>
          <p:nvPr/>
        </p:nvSpPr>
        <p:spPr>
          <a:xfrm>
            <a:off x="4420318" y="2187331"/>
            <a:ext cx="648601"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643" name="Google Shape;643;p20"/>
          <p:cNvSpPr/>
          <p:nvPr/>
        </p:nvSpPr>
        <p:spPr>
          <a:xfrm>
            <a:off x="3168433" y="2187331"/>
            <a:ext cx="648601"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22</a:t>
            </a:r>
            <a:endParaRPr sz="1800" b="0" i="0" u="none" strike="noStrike" cap="none">
              <a:solidFill>
                <a:srgbClr val="FF0000"/>
              </a:solidFill>
              <a:latin typeface="Calibri"/>
              <a:ea typeface="Calibri"/>
              <a:cs typeface="Calibri"/>
              <a:sym typeface="Calibri"/>
            </a:endParaRPr>
          </a:p>
        </p:txBody>
      </p:sp>
      <p:sp>
        <p:nvSpPr>
          <p:cNvPr id="644" name="Google Shape;644;p20"/>
          <p:cNvSpPr/>
          <p:nvPr/>
        </p:nvSpPr>
        <p:spPr>
          <a:xfrm>
            <a:off x="1916547" y="2187331"/>
            <a:ext cx="648601"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645" name="Google Shape;645;p20"/>
          <p:cNvSpPr/>
          <p:nvPr/>
        </p:nvSpPr>
        <p:spPr>
          <a:xfrm>
            <a:off x="664662" y="2187331"/>
            <a:ext cx="648601"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646" name="Google Shape;646;p20"/>
          <p:cNvSpPr/>
          <p:nvPr/>
        </p:nvSpPr>
        <p:spPr>
          <a:xfrm>
            <a:off x="3664635" y="1453564"/>
            <a:ext cx="609600"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647" name="Google Shape;647;p20"/>
          <p:cNvSpPr/>
          <p:nvPr/>
        </p:nvSpPr>
        <p:spPr>
          <a:xfrm>
            <a:off x="1323363" y="1453564"/>
            <a:ext cx="593184"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sp>
        <p:nvSpPr>
          <p:cNvPr id="648" name="Google Shape;648;p20"/>
          <p:cNvSpPr/>
          <p:nvPr/>
        </p:nvSpPr>
        <p:spPr>
          <a:xfrm>
            <a:off x="2542490" y="719798"/>
            <a:ext cx="625943"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cxnSp>
        <p:nvCxnSpPr>
          <p:cNvPr id="649" name="Google Shape;649;p20"/>
          <p:cNvCxnSpPr>
            <a:stCxn id="648" idx="3"/>
            <a:endCxn id="647" idx="0"/>
          </p:cNvCxnSpPr>
          <p:nvPr/>
        </p:nvCxnSpPr>
        <p:spPr>
          <a:xfrm flipH="1">
            <a:off x="1619857" y="988216"/>
            <a:ext cx="1014300" cy="465300"/>
          </a:xfrm>
          <a:prstGeom prst="straightConnector1">
            <a:avLst/>
          </a:prstGeom>
          <a:noFill/>
          <a:ln w="9525" cap="flat" cmpd="sng">
            <a:solidFill>
              <a:schemeClr val="dk1"/>
            </a:solidFill>
            <a:prstDash val="solid"/>
            <a:round/>
            <a:headEnd type="none" w="sm" len="sm"/>
            <a:tailEnd type="triangle" w="med" len="med"/>
          </a:ln>
        </p:spPr>
      </p:cxnSp>
      <p:cxnSp>
        <p:nvCxnSpPr>
          <p:cNvPr id="650" name="Google Shape;650;p20"/>
          <p:cNvCxnSpPr>
            <a:stCxn id="648" idx="5"/>
            <a:endCxn id="646" idx="0"/>
          </p:cNvCxnSpPr>
          <p:nvPr/>
        </p:nvCxnSpPr>
        <p:spPr>
          <a:xfrm>
            <a:off x="3076766" y="988216"/>
            <a:ext cx="892800" cy="465300"/>
          </a:xfrm>
          <a:prstGeom prst="straightConnector1">
            <a:avLst/>
          </a:prstGeom>
          <a:noFill/>
          <a:ln w="9525" cap="flat" cmpd="sng">
            <a:solidFill>
              <a:schemeClr val="dk1"/>
            </a:solidFill>
            <a:prstDash val="solid"/>
            <a:round/>
            <a:headEnd type="none" w="sm" len="sm"/>
            <a:tailEnd type="triangle" w="med" len="med"/>
          </a:ln>
        </p:spPr>
      </p:cxnSp>
      <p:cxnSp>
        <p:nvCxnSpPr>
          <p:cNvPr id="651" name="Google Shape;651;p20"/>
          <p:cNvCxnSpPr>
            <a:stCxn id="646" idx="3"/>
            <a:endCxn id="643" idx="0"/>
          </p:cNvCxnSpPr>
          <p:nvPr/>
        </p:nvCxnSpPr>
        <p:spPr>
          <a:xfrm flipH="1">
            <a:off x="3492609" y="1721982"/>
            <a:ext cx="261300" cy="465300"/>
          </a:xfrm>
          <a:prstGeom prst="straightConnector1">
            <a:avLst/>
          </a:prstGeom>
          <a:noFill/>
          <a:ln w="9525" cap="flat" cmpd="sng">
            <a:solidFill>
              <a:schemeClr val="dk1"/>
            </a:solidFill>
            <a:prstDash val="solid"/>
            <a:round/>
            <a:headEnd type="none" w="sm" len="sm"/>
            <a:tailEnd type="triangle" w="med" len="med"/>
          </a:ln>
        </p:spPr>
      </p:cxnSp>
      <p:cxnSp>
        <p:nvCxnSpPr>
          <p:cNvPr id="652" name="Google Shape;652;p20"/>
          <p:cNvCxnSpPr>
            <a:stCxn id="646" idx="5"/>
            <a:endCxn id="642" idx="0"/>
          </p:cNvCxnSpPr>
          <p:nvPr/>
        </p:nvCxnSpPr>
        <p:spPr>
          <a:xfrm>
            <a:off x="4184961" y="1721982"/>
            <a:ext cx="559800" cy="465300"/>
          </a:xfrm>
          <a:prstGeom prst="straightConnector1">
            <a:avLst/>
          </a:prstGeom>
          <a:noFill/>
          <a:ln w="9525" cap="flat" cmpd="sng">
            <a:solidFill>
              <a:schemeClr val="dk1"/>
            </a:solidFill>
            <a:prstDash val="solid"/>
            <a:round/>
            <a:headEnd type="none" w="sm" len="sm"/>
            <a:tailEnd type="triangle" w="med" len="med"/>
          </a:ln>
        </p:spPr>
      </p:cxnSp>
      <p:cxnSp>
        <p:nvCxnSpPr>
          <p:cNvPr id="653" name="Google Shape;653;p20"/>
          <p:cNvCxnSpPr>
            <a:stCxn id="643" idx="3"/>
            <a:endCxn id="637" idx="0"/>
          </p:cNvCxnSpPr>
          <p:nvPr/>
        </p:nvCxnSpPr>
        <p:spPr>
          <a:xfrm flipH="1">
            <a:off x="3078918" y="2455749"/>
            <a:ext cx="184500" cy="465300"/>
          </a:xfrm>
          <a:prstGeom prst="straightConnector1">
            <a:avLst/>
          </a:prstGeom>
          <a:noFill/>
          <a:ln w="9525" cap="flat" cmpd="sng">
            <a:solidFill>
              <a:schemeClr val="dk1"/>
            </a:solidFill>
            <a:prstDash val="solid"/>
            <a:round/>
            <a:headEnd type="none" w="sm" len="sm"/>
            <a:tailEnd type="triangle" w="med" len="med"/>
          </a:ln>
        </p:spPr>
      </p:cxnSp>
      <p:cxnSp>
        <p:nvCxnSpPr>
          <p:cNvPr id="654" name="Google Shape;654;p20"/>
          <p:cNvCxnSpPr>
            <a:stCxn id="647" idx="3"/>
            <a:endCxn id="645" idx="0"/>
          </p:cNvCxnSpPr>
          <p:nvPr/>
        </p:nvCxnSpPr>
        <p:spPr>
          <a:xfrm flipH="1">
            <a:off x="989033" y="1721982"/>
            <a:ext cx="421200" cy="465300"/>
          </a:xfrm>
          <a:prstGeom prst="straightConnector1">
            <a:avLst/>
          </a:prstGeom>
          <a:noFill/>
          <a:ln w="9525" cap="flat" cmpd="sng">
            <a:solidFill>
              <a:schemeClr val="dk1"/>
            </a:solidFill>
            <a:prstDash val="solid"/>
            <a:round/>
            <a:headEnd type="none" w="sm" len="sm"/>
            <a:tailEnd type="triangle" w="med" len="med"/>
          </a:ln>
        </p:spPr>
      </p:cxnSp>
      <p:cxnSp>
        <p:nvCxnSpPr>
          <p:cNvPr id="655" name="Google Shape;655;p20"/>
          <p:cNvCxnSpPr>
            <a:stCxn id="647" idx="5"/>
            <a:endCxn id="644" idx="0"/>
          </p:cNvCxnSpPr>
          <p:nvPr/>
        </p:nvCxnSpPr>
        <p:spPr>
          <a:xfrm>
            <a:off x="1829677" y="1721982"/>
            <a:ext cx="411300" cy="465300"/>
          </a:xfrm>
          <a:prstGeom prst="straightConnector1">
            <a:avLst/>
          </a:prstGeom>
          <a:noFill/>
          <a:ln w="9525" cap="flat" cmpd="sng">
            <a:solidFill>
              <a:schemeClr val="dk1"/>
            </a:solidFill>
            <a:prstDash val="solid"/>
            <a:round/>
            <a:headEnd type="none" w="sm" len="sm"/>
            <a:tailEnd type="triangle" w="med" len="med"/>
          </a:ln>
        </p:spPr>
      </p:cxnSp>
      <p:cxnSp>
        <p:nvCxnSpPr>
          <p:cNvPr id="656" name="Google Shape;656;p20"/>
          <p:cNvCxnSpPr>
            <a:stCxn id="645" idx="3"/>
            <a:endCxn id="641" idx="0"/>
          </p:cNvCxnSpPr>
          <p:nvPr/>
        </p:nvCxnSpPr>
        <p:spPr>
          <a:xfrm flipH="1">
            <a:off x="575147" y="2455749"/>
            <a:ext cx="184500" cy="465300"/>
          </a:xfrm>
          <a:prstGeom prst="straightConnector1">
            <a:avLst/>
          </a:prstGeom>
          <a:noFill/>
          <a:ln w="9525" cap="flat" cmpd="sng">
            <a:solidFill>
              <a:schemeClr val="dk1"/>
            </a:solidFill>
            <a:prstDash val="solid"/>
            <a:round/>
            <a:headEnd type="none" w="sm" len="sm"/>
            <a:tailEnd type="triangle" w="med" len="med"/>
          </a:ln>
        </p:spPr>
      </p:cxnSp>
      <p:cxnSp>
        <p:nvCxnSpPr>
          <p:cNvPr id="657" name="Google Shape;657;p20"/>
          <p:cNvCxnSpPr>
            <a:stCxn id="645" idx="5"/>
            <a:endCxn id="640" idx="0"/>
          </p:cNvCxnSpPr>
          <p:nvPr/>
        </p:nvCxnSpPr>
        <p:spPr>
          <a:xfrm flipH="1">
            <a:off x="1201178" y="2455749"/>
            <a:ext cx="17100" cy="465300"/>
          </a:xfrm>
          <a:prstGeom prst="straightConnector1">
            <a:avLst/>
          </a:prstGeom>
          <a:noFill/>
          <a:ln w="9525" cap="flat" cmpd="sng">
            <a:solidFill>
              <a:schemeClr val="dk1"/>
            </a:solidFill>
            <a:prstDash val="solid"/>
            <a:round/>
            <a:headEnd type="none" w="sm" len="sm"/>
            <a:tailEnd type="triangle" w="med" len="med"/>
          </a:ln>
        </p:spPr>
      </p:cxnSp>
      <p:cxnSp>
        <p:nvCxnSpPr>
          <p:cNvPr id="658" name="Google Shape;658;p20"/>
          <p:cNvCxnSpPr>
            <a:stCxn id="644" idx="3"/>
            <a:endCxn id="639" idx="0"/>
          </p:cNvCxnSpPr>
          <p:nvPr/>
        </p:nvCxnSpPr>
        <p:spPr>
          <a:xfrm flipH="1">
            <a:off x="1827032" y="2455749"/>
            <a:ext cx="184500" cy="465300"/>
          </a:xfrm>
          <a:prstGeom prst="straightConnector1">
            <a:avLst/>
          </a:prstGeom>
          <a:noFill/>
          <a:ln w="9525" cap="flat" cmpd="sng">
            <a:solidFill>
              <a:schemeClr val="dk1"/>
            </a:solidFill>
            <a:prstDash val="solid"/>
            <a:round/>
            <a:headEnd type="none" w="sm" len="sm"/>
            <a:tailEnd type="triangle" w="med" len="med"/>
          </a:ln>
        </p:spPr>
      </p:cxnSp>
      <p:cxnSp>
        <p:nvCxnSpPr>
          <p:cNvPr id="659" name="Google Shape;659;p20"/>
          <p:cNvCxnSpPr>
            <a:stCxn id="644" idx="5"/>
            <a:endCxn id="638" idx="0"/>
          </p:cNvCxnSpPr>
          <p:nvPr/>
        </p:nvCxnSpPr>
        <p:spPr>
          <a:xfrm flipH="1">
            <a:off x="2453063" y="2455749"/>
            <a:ext cx="17100" cy="465300"/>
          </a:xfrm>
          <a:prstGeom prst="straightConnector1">
            <a:avLst/>
          </a:prstGeom>
          <a:noFill/>
          <a:ln w="9525" cap="flat" cmpd="sng">
            <a:solidFill>
              <a:schemeClr val="dk1"/>
            </a:solidFill>
            <a:prstDash val="solid"/>
            <a:round/>
            <a:headEnd type="none" w="sm" len="sm"/>
            <a:tailEnd type="triangle" w="med" len="med"/>
          </a:ln>
        </p:spPr>
      </p:cxnSp>
      <p:sp>
        <p:nvSpPr>
          <p:cNvPr id="660" name="Google Shape;660;p20"/>
          <p:cNvSpPr/>
          <p:nvPr/>
        </p:nvSpPr>
        <p:spPr>
          <a:xfrm>
            <a:off x="3570069" y="2879157"/>
            <a:ext cx="602565" cy="365758"/>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cxnSp>
        <p:nvCxnSpPr>
          <p:cNvPr id="661" name="Google Shape;661;p20"/>
          <p:cNvCxnSpPr>
            <a:stCxn id="643" idx="5"/>
            <a:endCxn id="660" idx="0"/>
          </p:cNvCxnSpPr>
          <p:nvPr/>
        </p:nvCxnSpPr>
        <p:spPr>
          <a:xfrm>
            <a:off x="3722049" y="2455749"/>
            <a:ext cx="149400" cy="423300"/>
          </a:xfrm>
          <a:prstGeom prst="straightConnector1">
            <a:avLst/>
          </a:prstGeom>
          <a:noFill/>
          <a:ln w="9525" cap="flat" cmpd="sng">
            <a:solidFill>
              <a:schemeClr val="dk1"/>
            </a:solidFill>
            <a:prstDash val="solid"/>
            <a:round/>
            <a:headEnd type="none" w="sm" len="sm"/>
            <a:tailEnd type="triangle" w="med" len="med"/>
          </a:ln>
        </p:spPr>
      </p:cxnSp>
      <p:pic>
        <p:nvPicPr>
          <p:cNvPr id="662" name="Google Shape;662;p20"/>
          <p:cNvPicPr preferRelativeResize="0"/>
          <p:nvPr/>
        </p:nvPicPr>
        <p:blipFill rotWithShape="1">
          <a:blip r:embed="rId3">
            <a:alphaModFix/>
          </a:blip>
          <a:srcRect/>
          <a:stretch/>
        </p:blipFill>
        <p:spPr>
          <a:xfrm>
            <a:off x="253810" y="0"/>
            <a:ext cx="1086411" cy="1026942"/>
          </a:xfrm>
          <a:prstGeom prst="rect">
            <a:avLst/>
          </a:prstGeom>
          <a:noFill/>
          <a:ln>
            <a:noFill/>
          </a:ln>
        </p:spPr>
      </p:pic>
      <p:grpSp>
        <p:nvGrpSpPr>
          <p:cNvPr id="663" name="Google Shape;663;p20"/>
          <p:cNvGrpSpPr/>
          <p:nvPr/>
        </p:nvGrpSpPr>
        <p:grpSpPr>
          <a:xfrm>
            <a:off x="5275385" y="286588"/>
            <a:ext cx="6161649" cy="3039607"/>
            <a:chOff x="5275385" y="286588"/>
            <a:chExt cx="6161649" cy="3039607"/>
          </a:xfrm>
        </p:grpSpPr>
        <p:grpSp>
          <p:nvGrpSpPr>
            <p:cNvPr id="664" name="Google Shape;664;p20"/>
            <p:cNvGrpSpPr/>
            <p:nvPr/>
          </p:nvGrpSpPr>
          <p:grpSpPr>
            <a:xfrm>
              <a:off x="6848622" y="2945424"/>
              <a:ext cx="2998368" cy="276079"/>
              <a:chOff x="96" y="3360"/>
              <a:chExt cx="1584" cy="240"/>
            </a:xfrm>
          </p:grpSpPr>
          <p:sp>
            <p:nvSpPr>
              <p:cNvPr id="665" name="Google Shape;665;p20"/>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666" name="Google Shape;666;p20"/>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667" name="Google Shape;667;p20"/>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668" name="Google Shape;668;p20"/>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669" name="Google Shape;669;p20"/>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grpSp>
          <p:nvGrpSpPr>
            <p:cNvPr id="670" name="Google Shape;670;p20"/>
            <p:cNvGrpSpPr/>
            <p:nvPr/>
          </p:nvGrpSpPr>
          <p:grpSpPr>
            <a:xfrm>
              <a:off x="7166631" y="2301240"/>
              <a:ext cx="4270403" cy="276079"/>
              <a:chOff x="264" y="2832"/>
              <a:chExt cx="2256" cy="240"/>
            </a:xfrm>
          </p:grpSpPr>
          <p:sp>
            <p:nvSpPr>
              <p:cNvPr id="671" name="Google Shape;671;p20"/>
              <p:cNvSpPr/>
              <p:nvPr/>
            </p:nvSpPr>
            <p:spPr>
              <a:xfrm>
                <a:off x="2280"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672" name="Google Shape;672;p20"/>
              <p:cNvSpPr/>
              <p:nvPr/>
            </p:nvSpPr>
            <p:spPr>
              <a:xfrm>
                <a:off x="1608" y="2832"/>
                <a:ext cx="326"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673" name="Google Shape;673;p20"/>
              <p:cNvSpPr/>
              <p:nvPr/>
            </p:nvSpPr>
            <p:spPr>
              <a:xfrm>
                <a:off x="936"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674" name="Google Shape;674;p20"/>
              <p:cNvSpPr/>
              <p:nvPr/>
            </p:nvSpPr>
            <p:spPr>
              <a:xfrm>
                <a:off x="264"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grpSp>
        <p:grpSp>
          <p:nvGrpSpPr>
            <p:cNvPr id="675" name="Google Shape;675;p20"/>
            <p:cNvGrpSpPr/>
            <p:nvPr/>
          </p:nvGrpSpPr>
          <p:grpSpPr>
            <a:xfrm>
              <a:off x="7579285" y="1657057"/>
              <a:ext cx="3403451" cy="339346"/>
              <a:chOff x="482" y="2256"/>
              <a:chExt cx="1798" cy="295"/>
            </a:xfrm>
          </p:grpSpPr>
          <p:sp>
            <p:nvSpPr>
              <p:cNvPr id="676" name="Google Shape;676;p20"/>
              <p:cNvSpPr/>
              <p:nvPr/>
            </p:nvSpPr>
            <p:spPr>
              <a:xfrm>
                <a:off x="1936" y="2256"/>
                <a:ext cx="344"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22</a:t>
                </a:r>
                <a:endParaRPr sz="1800" b="0" i="0" u="none" strike="noStrike" cap="none">
                  <a:solidFill>
                    <a:srgbClr val="FF0000"/>
                  </a:solidFill>
                  <a:latin typeface="Calibri"/>
                  <a:ea typeface="Calibri"/>
                  <a:cs typeface="Calibri"/>
                  <a:sym typeface="Calibri"/>
                </a:endParaRPr>
              </a:p>
            </p:txBody>
          </p:sp>
          <p:sp>
            <p:nvSpPr>
              <p:cNvPr id="677" name="Google Shape;677;p20"/>
              <p:cNvSpPr/>
              <p:nvPr/>
            </p:nvSpPr>
            <p:spPr>
              <a:xfrm>
                <a:off x="482" y="2256"/>
                <a:ext cx="358" cy="2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grpSp>
        <p:sp>
          <p:nvSpPr>
            <p:cNvPr id="678" name="Google Shape;678;p20"/>
            <p:cNvSpPr/>
            <p:nvPr/>
          </p:nvSpPr>
          <p:spPr>
            <a:xfrm>
              <a:off x="8892964" y="1012874"/>
              <a:ext cx="636018" cy="29793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cxnSp>
          <p:nvCxnSpPr>
            <p:cNvPr id="679" name="Google Shape;679;p20"/>
            <p:cNvCxnSpPr>
              <a:stCxn id="678" idx="3"/>
              <a:endCxn id="677" idx="0"/>
            </p:cNvCxnSpPr>
            <p:nvPr/>
          </p:nvCxnSpPr>
          <p:spPr>
            <a:xfrm flipH="1">
              <a:off x="7918107" y="1267177"/>
              <a:ext cx="1068000" cy="390000"/>
            </a:xfrm>
            <a:prstGeom prst="straightConnector1">
              <a:avLst/>
            </a:prstGeom>
            <a:noFill/>
            <a:ln w="9525" cap="flat" cmpd="sng">
              <a:solidFill>
                <a:schemeClr val="dk1"/>
              </a:solidFill>
              <a:prstDash val="solid"/>
              <a:round/>
              <a:headEnd type="none" w="sm" len="sm"/>
              <a:tailEnd type="triangle" w="med" len="med"/>
            </a:ln>
          </p:spPr>
        </p:cxnSp>
        <p:cxnSp>
          <p:nvCxnSpPr>
            <p:cNvPr id="680" name="Google Shape;680;p20"/>
            <p:cNvCxnSpPr>
              <a:stCxn id="678" idx="5"/>
              <a:endCxn id="676" idx="0"/>
            </p:cNvCxnSpPr>
            <p:nvPr/>
          </p:nvCxnSpPr>
          <p:spPr>
            <a:xfrm>
              <a:off x="9435839" y="1267177"/>
              <a:ext cx="1221300" cy="390000"/>
            </a:xfrm>
            <a:prstGeom prst="straightConnector1">
              <a:avLst/>
            </a:prstGeom>
            <a:noFill/>
            <a:ln w="9525" cap="flat" cmpd="sng">
              <a:solidFill>
                <a:schemeClr val="dk1"/>
              </a:solidFill>
              <a:prstDash val="solid"/>
              <a:round/>
              <a:headEnd type="none" w="sm" len="sm"/>
              <a:tailEnd type="triangle" w="med" len="med"/>
            </a:ln>
          </p:spPr>
        </p:cxnSp>
        <p:cxnSp>
          <p:nvCxnSpPr>
            <p:cNvPr id="681" name="Google Shape;681;p20"/>
            <p:cNvCxnSpPr>
              <a:stCxn id="676" idx="3"/>
              <a:endCxn id="672" idx="0"/>
            </p:cNvCxnSpPr>
            <p:nvPr/>
          </p:nvCxnSpPr>
          <p:spPr>
            <a:xfrm flipH="1">
              <a:off x="10019235" y="1892704"/>
              <a:ext cx="407700" cy="408600"/>
            </a:xfrm>
            <a:prstGeom prst="straightConnector1">
              <a:avLst/>
            </a:prstGeom>
            <a:noFill/>
            <a:ln w="9525" cap="flat" cmpd="sng">
              <a:solidFill>
                <a:schemeClr val="dk1"/>
              </a:solidFill>
              <a:prstDash val="solid"/>
              <a:round/>
              <a:headEnd type="none" w="sm" len="sm"/>
              <a:tailEnd type="triangle" w="med" len="med"/>
            </a:ln>
          </p:spPr>
        </p:cxnSp>
        <p:cxnSp>
          <p:nvCxnSpPr>
            <p:cNvPr id="682" name="Google Shape;682;p20"/>
            <p:cNvCxnSpPr>
              <a:stCxn id="676" idx="5"/>
              <a:endCxn id="671" idx="0"/>
            </p:cNvCxnSpPr>
            <p:nvPr/>
          </p:nvCxnSpPr>
          <p:spPr>
            <a:xfrm>
              <a:off x="10887376" y="1892704"/>
              <a:ext cx="322500" cy="408600"/>
            </a:xfrm>
            <a:prstGeom prst="straightConnector1">
              <a:avLst/>
            </a:prstGeom>
            <a:noFill/>
            <a:ln w="9525" cap="flat" cmpd="sng">
              <a:solidFill>
                <a:schemeClr val="dk1"/>
              </a:solidFill>
              <a:prstDash val="solid"/>
              <a:round/>
              <a:headEnd type="none" w="sm" len="sm"/>
              <a:tailEnd type="triangle" w="med" len="med"/>
            </a:ln>
          </p:spPr>
        </p:cxnSp>
        <p:cxnSp>
          <p:nvCxnSpPr>
            <p:cNvPr id="683" name="Google Shape;683;p20"/>
            <p:cNvCxnSpPr>
              <a:stCxn id="672" idx="3"/>
              <a:endCxn id="665" idx="0"/>
            </p:cNvCxnSpPr>
            <p:nvPr/>
          </p:nvCxnSpPr>
          <p:spPr>
            <a:xfrm flipH="1">
              <a:off x="9619871" y="2536888"/>
              <a:ext cx="181200" cy="408600"/>
            </a:xfrm>
            <a:prstGeom prst="straightConnector1">
              <a:avLst/>
            </a:prstGeom>
            <a:noFill/>
            <a:ln w="9525" cap="flat" cmpd="sng">
              <a:solidFill>
                <a:schemeClr val="dk1"/>
              </a:solidFill>
              <a:prstDash val="solid"/>
              <a:round/>
              <a:headEnd type="none" w="sm" len="sm"/>
              <a:tailEnd type="triangle" w="med" len="med"/>
            </a:ln>
          </p:spPr>
        </p:cxnSp>
        <p:cxnSp>
          <p:nvCxnSpPr>
            <p:cNvPr id="684" name="Google Shape;684;p20"/>
            <p:cNvCxnSpPr>
              <a:stCxn id="677" idx="3"/>
              <a:endCxn id="674" idx="0"/>
            </p:cNvCxnSpPr>
            <p:nvPr/>
          </p:nvCxnSpPr>
          <p:spPr>
            <a:xfrm flipH="1">
              <a:off x="7393826" y="1946707"/>
              <a:ext cx="284700" cy="354600"/>
            </a:xfrm>
            <a:prstGeom prst="straightConnector1">
              <a:avLst/>
            </a:prstGeom>
            <a:noFill/>
            <a:ln w="9525" cap="flat" cmpd="sng">
              <a:solidFill>
                <a:schemeClr val="dk1"/>
              </a:solidFill>
              <a:prstDash val="solid"/>
              <a:round/>
              <a:headEnd type="none" w="sm" len="sm"/>
              <a:tailEnd type="triangle" w="med" len="med"/>
            </a:ln>
          </p:spPr>
        </p:cxnSp>
        <p:cxnSp>
          <p:nvCxnSpPr>
            <p:cNvPr id="685" name="Google Shape;685;p20"/>
            <p:cNvCxnSpPr>
              <a:stCxn id="677" idx="5"/>
              <a:endCxn id="673" idx="0"/>
            </p:cNvCxnSpPr>
            <p:nvPr/>
          </p:nvCxnSpPr>
          <p:spPr>
            <a:xfrm>
              <a:off x="8157705" y="1946707"/>
              <a:ext cx="508200" cy="354600"/>
            </a:xfrm>
            <a:prstGeom prst="straightConnector1">
              <a:avLst/>
            </a:prstGeom>
            <a:noFill/>
            <a:ln w="9525" cap="flat" cmpd="sng">
              <a:solidFill>
                <a:schemeClr val="dk1"/>
              </a:solidFill>
              <a:prstDash val="solid"/>
              <a:round/>
              <a:headEnd type="none" w="sm" len="sm"/>
              <a:tailEnd type="triangle" w="med" len="med"/>
            </a:ln>
          </p:spPr>
        </p:cxnSp>
        <p:cxnSp>
          <p:nvCxnSpPr>
            <p:cNvPr id="686" name="Google Shape;686;p20"/>
            <p:cNvCxnSpPr>
              <a:endCxn id="669" idx="0"/>
            </p:cNvCxnSpPr>
            <p:nvPr/>
          </p:nvCxnSpPr>
          <p:spPr>
            <a:xfrm flipH="1">
              <a:off x="7075771" y="2537124"/>
              <a:ext cx="159300" cy="408300"/>
            </a:xfrm>
            <a:prstGeom prst="straightConnector1">
              <a:avLst/>
            </a:prstGeom>
            <a:noFill/>
            <a:ln w="9525" cap="flat" cmpd="sng">
              <a:solidFill>
                <a:schemeClr val="dk1"/>
              </a:solidFill>
              <a:prstDash val="solid"/>
              <a:round/>
              <a:headEnd type="none" w="sm" len="sm"/>
              <a:tailEnd type="triangle" w="med" len="med"/>
            </a:ln>
          </p:spPr>
        </p:cxnSp>
        <p:cxnSp>
          <p:nvCxnSpPr>
            <p:cNvPr id="687" name="Google Shape;687;p20"/>
            <p:cNvCxnSpPr>
              <a:stCxn id="674" idx="5"/>
              <a:endCxn id="668" idx="0"/>
            </p:cNvCxnSpPr>
            <p:nvPr/>
          </p:nvCxnSpPr>
          <p:spPr>
            <a:xfrm>
              <a:off x="7554399" y="2536888"/>
              <a:ext cx="157500" cy="408600"/>
            </a:xfrm>
            <a:prstGeom prst="straightConnector1">
              <a:avLst/>
            </a:prstGeom>
            <a:noFill/>
            <a:ln w="9525" cap="flat" cmpd="sng">
              <a:solidFill>
                <a:schemeClr val="dk1"/>
              </a:solidFill>
              <a:prstDash val="solid"/>
              <a:round/>
              <a:headEnd type="none" w="sm" len="sm"/>
              <a:tailEnd type="triangle" w="med" len="med"/>
            </a:ln>
          </p:spPr>
        </p:cxnSp>
        <p:cxnSp>
          <p:nvCxnSpPr>
            <p:cNvPr id="688" name="Google Shape;688;p20"/>
            <p:cNvCxnSpPr>
              <a:stCxn id="673" idx="3"/>
              <a:endCxn id="667" idx="0"/>
            </p:cNvCxnSpPr>
            <p:nvPr/>
          </p:nvCxnSpPr>
          <p:spPr>
            <a:xfrm flipH="1">
              <a:off x="8347696" y="2536888"/>
              <a:ext cx="157500" cy="408600"/>
            </a:xfrm>
            <a:prstGeom prst="straightConnector1">
              <a:avLst/>
            </a:prstGeom>
            <a:noFill/>
            <a:ln w="9525" cap="flat" cmpd="sng">
              <a:solidFill>
                <a:schemeClr val="dk1"/>
              </a:solidFill>
              <a:prstDash val="solid"/>
              <a:round/>
              <a:headEnd type="none" w="sm" len="sm"/>
              <a:tailEnd type="triangle" w="med" len="med"/>
            </a:ln>
          </p:spPr>
        </p:cxnSp>
        <p:cxnSp>
          <p:nvCxnSpPr>
            <p:cNvPr id="689" name="Google Shape;689;p20"/>
            <p:cNvCxnSpPr>
              <a:stCxn id="673" idx="5"/>
              <a:endCxn id="666" idx="0"/>
            </p:cNvCxnSpPr>
            <p:nvPr/>
          </p:nvCxnSpPr>
          <p:spPr>
            <a:xfrm>
              <a:off x="8826434" y="2536888"/>
              <a:ext cx="157500" cy="408600"/>
            </a:xfrm>
            <a:prstGeom prst="straightConnector1">
              <a:avLst/>
            </a:prstGeom>
            <a:noFill/>
            <a:ln w="9525" cap="flat" cmpd="sng">
              <a:solidFill>
                <a:schemeClr val="dk1"/>
              </a:solidFill>
              <a:prstDash val="solid"/>
              <a:round/>
              <a:headEnd type="none" w="sm" len="sm"/>
              <a:tailEnd type="triangle" w="med" len="med"/>
            </a:ln>
          </p:spPr>
        </p:cxnSp>
        <p:sp>
          <p:nvSpPr>
            <p:cNvPr id="690" name="Google Shape;690;p20"/>
            <p:cNvSpPr/>
            <p:nvPr/>
          </p:nvSpPr>
          <p:spPr>
            <a:xfrm>
              <a:off x="5275385" y="1885071"/>
              <a:ext cx="1561513" cy="239151"/>
            </a:xfrm>
            <a:prstGeom prst="rightArrow">
              <a:avLst>
                <a:gd name="adj1" fmla="val 50000"/>
                <a:gd name="adj2" fmla="val 50000"/>
              </a:avLst>
            </a:prstGeom>
            <a:solidFill>
              <a:schemeClr val="accent1"/>
            </a:solidFill>
            <a:ln w="15875"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1" name="Google Shape;691;p20"/>
            <p:cNvSpPr/>
            <p:nvPr/>
          </p:nvSpPr>
          <p:spPr>
            <a:xfrm>
              <a:off x="10153749" y="2960437"/>
              <a:ext cx="602565" cy="365758"/>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cxnSp>
          <p:nvCxnSpPr>
            <p:cNvPr id="692" name="Google Shape;692;p20"/>
            <p:cNvCxnSpPr>
              <a:stCxn id="672" idx="5"/>
              <a:endCxn id="635" idx="0"/>
            </p:cNvCxnSpPr>
            <p:nvPr/>
          </p:nvCxnSpPr>
          <p:spPr>
            <a:xfrm rot="10800000">
              <a:off x="6126519" y="286588"/>
              <a:ext cx="4110900" cy="2250300"/>
            </a:xfrm>
            <a:prstGeom prst="straightConnector1">
              <a:avLst/>
            </a:prstGeom>
            <a:noFill/>
            <a:ln w="9525" cap="flat" cmpd="sng">
              <a:solidFill>
                <a:schemeClr val="dk1"/>
              </a:solidFill>
              <a:prstDash val="solid"/>
              <a:round/>
              <a:headEnd type="none" w="sm" len="sm"/>
              <a:tailEnd type="triangle" w="med" len="med"/>
            </a:ln>
          </p:spPr>
        </p:cxnSp>
      </p:grpSp>
      <p:grpSp>
        <p:nvGrpSpPr>
          <p:cNvPr id="693" name="Google Shape;693;p20"/>
          <p:cNvGrpSpPr/>
          <p:nvPr/>
        </p:nvGrpSpPr>
        <p:grpSpPr>
          <a:xfrm>
            <a:off x="2597834" y="3589608"/>
            <a:ext cx="7112866" cy="2642347"/>
            <a:chOff x="2597834" y="3589608"/>
            <a:chExt cx="7112866" cy="2642347"/>
          </a:xfrm>
        </p:grpSpPr>
        <p:sp>
          <p:nvSpPr>
            <p:cNvPr id="694" name="Google Shape;694;p20"/>
            <p:cNvSpPr/>
            <p:nvPr/>
          </p:nvSpPr>
          <p:spPr>
            <a:xfrm rot="10800000">
              <a:off x="8954629" y="3589608"/>
              <a:ext cx="756071" cy="1478599"/>
            </a:xfrm>
            <a:prstGeom prst="bentArrow">
              <a:avLst>
                <a:gd name="adj1" fmla="val 25000"/>
                <a:gd name="adj2" fmla="val 25000"/>
                <a:gd name="adj3" fmla="val 25000"/>
                <a:gd name="adj4" fmla="val 43750"/>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695" name="Google Shape;695;p20"/>
            <p:cNvGrpSpPr/>
            <p:nvPr/>
          </p:nvGrpSpPr>
          <p:grpSpPr>
            <a:xfrm>
              <a:off x="2597834" y="3713869"/>
              <a:ext cx="5970483" cy="2518086"/>
              <a:chOff x="2597834" y="3713869"/>
              <a:chExt cx="5970483" cy="2518086"/>
            </a:xfrm>
          </p:grpSpPr>
          <p:grpSp>
            <p:nvGrpSpPr>
              <p:cNvPr id="696" name="Google Shape;696;p20"/>
              <p:cNvGrpSpPr/>
              <p:nvPr/>
            </p:nvGrpSpPr>
            <p:grpSpPr>
              <a:xfrm>
                <a:off x="2597834" y="5880293"/>
                <a:ext cx="3942365" cy="309489"/>
                <a:chOff x="96" y="3360"/>
                <a:chExt cx="1584" cy="240"/>
              </a:xfrm>
            </p:grpSpPr>
            <p:sp>
              <p:nvSpPr>
                <p:cNvPr id="697" name="Google Shape;697;p20"/>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698" name="Google Shape;698;p20"/>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699" name="Google Shape;699;p20"/>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700" name="Google Shape;700;p20"/>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701" name="Google Shape;701;p20"/>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grpSp>
            <p:nvGrpSpPr>
              <p:cNvPr id="702" name="Google Shape;702;p20"/>
              <p:cNvGrpSpPr/>
              <p:nvPr/>
            </p:nvGrpSpPr>
            <p:grpSpPr>
              <a:xfrm>
                <a:off x="2953434" y="5158152"/>
                <a:ext cx="5614883" cy="309489"/>
                <a:chOff x="264" y="2832"/>
                <a:chExt cx="2256" cy="240"/>
              </a:xfrm>
            </p:grpSpPr>
            <p:sp>
              <p:nvSpPr>
                <p:cNvPr id="703" name="Google Shape;703;p20"/>
                <p:cNvSpPr/>
                <p:nvPr/>
              </p:nvSpPr>
              <p:spPr>
                <a:xfrm>
                  <a:off x="2280"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704" name="Google Shape;704;p20"/>
                <p:cNvSpPr/>
                <p:nvPr/>
              </p:nvSpPr>
              <p:spPr>
                <a:xfrm>
                  <a:off x="1608"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705" name="Google Shape;705;p20"/>
                <p:cNvSpPr/>
                <p:nvPr/>
              </p:nvSpPr>
              <p:spPr>
                <a:xfrm>
                  <a:off x="936"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706" name="Google Shape;706;p20"/>
                <p:cNvSpPr/>
                <p:nvPr/>
              </p:nvSpPr>
              <p:spPr>
                <a:xfrm>
                  <a:off x="264"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grpSp>
          <p:grpSp>
            <p:nvGrpSpPr>
              <p:cNvPr id="707" name="Google Shape;707;p20"/>
              <p:cNvGrpSpPr/>
              <p:nvPr/>
            </p:nvGrpSpPr>
            <p:grpSpPr>
              <a:xfrm>
                <a:off x="3664634" y="4436010"/>
                <a:ext cx="3942365" cy="309489"/>
                <a:chOff x="600" y="2256"/>
                <a:chExt cx="1584" cy="240"/>
              </a:xfrm>
            </p:grpSpPr>
            <p:sp>
              <p:nvSpPr>
                <p:cNvPr id="708" name="Google Shape;708;p20"/>
                <p:cNvSpPr/>
                <p:nvPr/>
              </p:nvSpPr>
              <p:spPr>
                <a:xfrm>
                  <a:off x="1944" y="2256"/>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sp>
              <p:nvSpPr>
                <p:cNvPr id="709" name="Google Shape;709;p20"/>
                <p:cNvSpPr/>
                <p:nvPr/>
              </p:nvSpPr>
              <p:spPr>
                <a:xfrm>
                  <a:off x="600" y="2256"/>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grpSp>
          <p:sp>
            <p:nvSpPr>
              <p:cNvPr id="710" name="Google Shape;710;p20"/>
              <p:cNvSpPr/>
              <p:nvPr/>
            </p:nvSpPr>
            <p:spPr>
              <a:xfrm>
                <a:off x="5087035" y="3713869"/>
                <a:ext cx="597328" cy="30948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22</a:t>
                </a:r>
                <a:endParaRPr sz="1800" b="0" i="0" u="none" strike="noStrike" cap="none">
                  <a:solidFill>
                    <a:srgbClr val="FF0000"/>
                  </a:solidFill>
                  <a:latin typeface="Calibri"/>
                  <a:ea typeface="Calibri"/>
                  <a:cs typeface="Calibri"/>
                  <a:sym typeface="Calibri"/>
                </a:endParaRPr>
              </a:p>
            </p:txBody>
          </p:sp>
          <p:cxnSp>
            <p:nvCxnSpPr>
              <p:cNvPr id="711" name="Google Shape;711;p20"/>
              <p:cNvCxnSpPr>
                <a:stCxn id="710" idx="3"/>
                <a:endCxn id="709" idx="0"/>
              </p:cNvCxnSpPr>
              <p:nvPr/>
            </p:nvCxnSpPr>
            <p:spPr>
              <a:xfrm flipH="1">
                <a:off x="3963412" y="3978034"/>
                <a:ext cx="1211100" cy="458100"/>
              </a:xfrm>
              <a:prstGeom prst="straightConnector1">
                <a:avLst/>
              </a:prstGeom>
              <a:noFill/>
              <a:ln w="9525" cap="flat" cmpd="sng">
                <a:solidFill>
                  <a:schemeClr val="dk1"/>
                </a:solidFill>
                <a:prstDash val="solid"/>
                <a:round/>
                <a:headEnd type="none" w="sm" len="sm"/>
                <a:tailEnd type="triangle" w="med" len="med"/>
              </a:ln>
            </p:spPr>
          </p:cxnSp>
          <p:cxnSp>
            <p:nvCxnSpPr>
              <p:cNvPr id="712" name="Google Shape;712;p20"/>
              <p:cNvCxnSpPr>
                <a:stCxn id="710" idx="5"/>
                <a:endCxn id="708" idx="0"/>
              </p:cNvCxnSpPr>
              <p:nvPr/>
            </p:nvCxnSpPr>
            <p:spPr>
              <a:xfrm>
                <a:off x="5596886" y="3978034"/>
                <a:ext cx="1711500" cy="458100"/>
              </a:xfrm>
              <a:prstGeom prst="straightConnector1">
                <a:avLst/>
              </a:prstGeom>
              <a:noFill/>
              <a:ln w="9525" cap="flat" cmpd="sng">
                <a:solidFill>
                  <a:schemeClr val="dk1"/>
                </a:solidFill>
                <a:prstDash val="solid"/>
                <a:round/>
                <a:headEnd type="none" w="sm" len="sm"/>
                <a:tailEnd type="triangle" w="med" len="med"/>
              </a:ln>
            </p:spPr>
          </p:cxnSp>
          <p:cxnSp>
            <p:nvCxnSpPr>
              <p:cNvPr id="713" name="Google Shape;713;p20"/>
              <p:cNvCxnSpPr>
                <a:stCxn id="708" idx="3"/>
                <a:endCxn id="704" idx="0"/>
              </p:cNvCxnSpPr>
              <p:nvPr/>
            </p:nvCxnSpPr>
            <p:spPr>
              <a:xfrm flipH="1">
                <a:off x="6597048" y="4700175"/>
                <a:ext cx="500100" cy="458100"/>
              </a:xfrm>
              <a:prstGeom prst="straightConnector1">
                <a:avLst/>
              </a:prstGeom>
              <a:noFill/>
              <a:ln w="9525" cap="flat" cmpd="sng">
                <a:solidFill>
                  <a:schemeClr val="dk1"/>
                </a:solidFill>
                <a:prstDash val="solid"/>
                <a:round/>
                <a:headEnd type="none" w="sm" len="sm"/>
                <a:tailEnd type="triangle" w="med" len="med"/>
              </a:ln>
            </p:spPr>
          </p:cxnSp>
          <p:cxnSp>
            <p:nvCxnSpPr>
              <p:cNvPr id="714" name="Google Shape;714;p20"/>
              <p:cNvCxnSpPr>
                <a:stCxn id="708" idx="5"/>
                <a:endCxn id="703" idx="0"/>
              </p:cNvCxnSpPr>
              <p:nvPr/>
            </p:nvCxnSpPr>
            <p:spPr>
              <a:xfrm>
                <a:off x="7519522" y="4700175"/>
                <a:ext cx="750000" cy="458100"/>
              </a:xfrm>
              <a:prstGeom prst="straightConnector1">
                <a:avLst/>
              </a:prstGeom>
              <a:noFill/>
              <a:ln w="9525" cap="flat" cmpd="sng">
                <a:solidFill>
                  <a:schemeClr val="dk1"/>
                </a:solidFill>
                <a:prstDash val="solid"/>
                <a:round/>
                <a:headEnd type="none" w="sm" len="sm"/>
                <a:tailEnd type="triangle" w="med" len="med"/>
              </a:ln>
            </p:spPr>
          </p:cxnSp>
          <p:cxnSp>
            <p:nvCxnSpPr>
              <p:cNvPr id="715" name="Google Shape;715;p20"/>
              <p:cNvCxnSpPr>
                <a:stCxn id="704" idx="3"/>
                <a:endCxn id="697" idx="0"/>
              </p:cNvCxnSpPr>
              <p:nvPr/>
            </p:nvCxnSpPr>
            <p:spPr>
              <a:xfrm flipH="1">
                <a:off x="6241647" y="5422317"/>
                <a:ext cx="144300" cy="458100"/>
              </a:xfrm>
              <a:prstGeom prst="straightConnector1">
                <a:avLst/>
              </a:prstGeom>
              <a:noFill/>
              <a:ln w="9525" cap="flat" cmpd="sng">
                <a:solidFill>
                  <a:schemeClr val="dk1"/>
                </a:solidFill>
                <a:prstDash val="solid"/>
                <a:round/>
                <a:headEnd type="none" w="sm" len="sm"/>
                <a:tailEnd type="triangle" w="med" len="med"/>
              </a:ln>
            </p:spPr>
          </p:cxnSp>
          <p:cxnSp>
            <p:nvCxnSpPr>
              <p:cNvPr id="716" name="Google Shape;716;p20"/>
              <p:cNvCxnSpPr>
                <a:stCxn id="709" idx="3"/>
                <a:endCxn id="706" idx="0"/>
              </p:cNvCxnSpPr>
              <p:nvPr/>
            </p:nvCxnSpPr>
            <p:spPr>
              <a:xfrm flipH="1">
                <a:off x="3252011" y="4700175"/>
                <a:ext cx="500100" cy="458100"/>
              </a:xfrm>
              <a:prstGeom prst="straightConnector1">
                <a:avLst/>
              </a:prstGeom>
              <a:noFill/>
              <a:ln w="9525" cap="flat" cmpd="sng">
                <a:solidFill>
                  <a:schemeClr val="dk1"/>
                </a:solidFill>
                <a:prstDash val="solid"/>
                <a:round/>
                <a:headEnd type="none" w="sm" len="sm"/>
                <a:tailEnd type="triangle" w="med" len="med"/>
              </a:ln>
            </p:spPr>
          </p:cxnSp>
          <p:cxnSp>
            <p:nvCxnSpPr>
              <p:cNvPr id="717" name="Google Shape;717;p20"/>
              <p:cNvCxnSpPr>
                <a:stCxn id="709" idx="5"/>
                <a:endCxn id="705" idx="0"/>
              </p:cNvCxnSpPr>
              <p:nvPr/>
            </p:nvCxnSpPr>
            <p:spPr>
              <a:xfrm>
                <a:off x="4174485" y="4700175"/>
                <a:ext cx="750000" cy="458100"/>
              </a:xfrm>
              <a:prstGeom prst="straightConnector1">
                <a:avLst/>
              </a:prstGeom>
              <a:noFill/>
              <a:ln w="9525" cap="flat" cmpd="sng">
                <a:solidFill>
                  <a:schemeClr val="dk1"/>
                </a:solidFill>
                <a:prstDash val="solid"/>
                <a:round/>
                <a:headEnd type="none" w="sm" len="sm"/>
                <a:tailEnd type="triangle" w="med" len="med"/>
              </a:ln>
            </p:spPr>
          </p:cxnSp>
          <p:cxnSp>
            <p:nvCxnSpPr>
              <p:cNvPr id="718" name="Google Shape;718;p20"/>
              <p:cNvCxnSpPr>
                <a:stCxn id="706" idx="3"/>
                <a:endCxn id="701" idx="0"/>
              </p:cNvCxnSpPr>
              <p:nvPr/>
            </p:nvCxnSpPr>
            <p:spPr>
              <a:xfrm flipH="1">
                <a:off x="2896611" y="5422317"/>
                <a:ext cx="144300" cy="458100"/>
              </a:xfrm>
              <a:prstGeom prst="straightConnector1">
                <a:avLst/>
              </a:prstGeom>
              <a:noFill/>
              <a:ln w="9525" cap="flat" cmpd="sng">
                <a:solidFill>
                  <a:schemeClr val="dk1"/>
                </a:solidFill>
                <a:prstDash val="solid"/>
                <a:round/>
                <a:headEnd type="none" w="sm" len="sm"/>
                <a:tailEnd type="triangle" w="med" len="med"/>
              </a:ln>
            </p:spPr>
          </p:cxnSp>
          <p:cxnSp>
            <p:nvCxnSpPr>
              <p:cNvPr id="719" name="Google Shape;719;p20"/>
              <p:cNvCxnSpPr>
                <a:stCxn id="706" idx="5"/>
                <a:endCxn id="700" idx="0"/>
              </p:cNvCxnSpPr>
              <p:nvPr/>
            </p:nvCxnSpPr>
            <p:spPr>
              <a:xfrm>
                <a:off x="3463285" y="5422317"/>
                <a:ext cx="269400" cy="458100"/>
              </a:xfrm>
              <a:prstGeom prst="straightConnector1">
                <a:avLst/>
              </a:prstGeom>
              <a:noFill/>
              <a:ln w="9525" cap="flat" cmpd="sng">
                <a:solidFill>
                  <a:schemeClr val="dk1"/>
                </a:solidFill>
                <a:prstDash val="solid"/>
                <a:round/>
                <a:headEnd type="none" w="sm" len="sm"/>
                <a:tailEnd type="triangle" w="med" len="med"/>
              </a:ln>
            </p:spPr>
          </p:cxnSp>
          <p:cxnSp>
            <p:nvCxnSpPr>
              <p:cNvPr id="720" name="Google Shape;720;p20"/>
              <p:cNvCxnSpPr>
                <a:stCxn id="705" idx="3"/>
                <a:endCxn id="699" idx="0"/>
              </p:cNvCxnSpPr>
              <p:nvPr/>
            </p:nvCxnSpPr>
            <p:spPr>
              <a:xfrm flipH="1">
                <a:off x="4569129" y="5422317"/>
                <a:ext cx="144300" cy="458100"/>
              </a:xfrm>
              <a:prstGeom prst="straightConnector1">
                <a:avLst/>
              </a:prstGeom>
              <a:noFill/>
              <a:ln w="9525" cap="flat" cmpd="sng">
                <a:solidFill>
                  <a:schemeClr val="dk1"/>
                </a:solidFill>
                <a:prstDash val="solid"/>
                <a:round/>
                <a:headEnd type="none" w="sm" len="sm"/>
                <a:tailEnd type="triangle" w="med" len="med"/>
              </a:ln>
            </p:spPr>
          </p:cxnSp>
          <p:cxnSp>
            <p:nvCxnSpPr>
              <p:cNvPr id="721" name="Google Shape;721;p20"/>
              <p:cNvCxnSpPr>
                <a:stCxn id="705" idx="5"/>
                <a:endCxn id="698" idx="0"/>
              </p:cNvCxnSpPr>
              <p:nvPr/>
            </p:nvCxnSpPr>
            <p:spPr>
              <a:xfrm>
                <a:off x="5135804" y="5422317"/>
                <a:ext cx="269400" cy="458100"/>
              </a:xfrm>
              <a:prstGeom prst="straightConnector1">
                <a:avLst/>
              </a:prstGeom>
              <a:noFill/>
              <a:ln w="9525" cap="flat" cmpd="sng">
                <a:solidFill>
                  <a:schemeClr val="dk1"/>
                </a:solidFill>
                <a:prstDash val="solid"/>
                <a:round/>
                <a:headEnd type="none" w="sm" len="sm"/>
                <a:tailEnd type="triangle" w="med" len="med"/>
              </a:ln>
            </p:spPr>
          </p:cxnSp>
          <p:sp>
            <p:nvSpPr>
              <p:cNvPr id="722" name="Google Shape;722;p20"/>
              <p:cNvSpPr/>
              <p:nvPr/>
            </p:nvSpPr>
            <p:spPr>
              <a:xfrm>
                <a:off x="6699349" y="5866197"/>
                <a:ext cx="602565" cy="365758"/>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cxnSp>
            <p:nvCxnSpPr>
              <p:cNvPr id="723" name="Google Shape;723;p20"/>
              <p:cNvCxnSpPr>
                <a:stCxn id="704" idx="5"/>
                <a:endCxn id="722" idx="0"/>
              </p:cNvCxnSpPr>
              <p:nvPr/>
            </p:nvCxnSpPr>
            <p:spPr>
              <a:xfrm>
                <a:off x="6808322" y="5422317"/>
                <a:ext cx="192300" cy="444000"/>
              </a:xfrm>
              <a:prstGeom prst="straightConnector1">
                <a:avLst/>
              </a:prstGeom>
              <a:noFill/>
              <a:ln w="9525" cap="flat" cmpd="sng">
                <a:solidFill>
                  <a:schemeClr val="dk1"/>
                </a:solidFill>
                <a:prstDash val="solid"/>
                <a:round/>
                <a:headEnd type="none" w="sm" len="sm"/>
                <a:tailEnd type="triangle" w="med" len="med"/>
              </a:ln>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3"/>
                                        </p:tgtEl>
                                        <p:attrNameLst>
                                          <p:attrName>style.visibility</p:attrName>
                                        </p:attrNameLst>
                                      </p:cBhvr>
                                      <p:to>
                                        <p:strVal val="visible"/>
                                      </p:to>
                                    </p:set>
                                    <p:animEffect transition="in" filter="fade">
                                      <p:cBhvr>
                                        <p:cTn id="12" dur="1000"/>
                                        <p:tgtEl>
                                          <p:spTgt spid="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1"/>
          <p:cNvSpPr txBox="1">
            <a:spLocks noGrp="1"/>
          </p:cNvSpPr>
          <p:nvPr>
            <p:ph type="body" idx="1"/>
          </p:nvPr>
        </p:nvSpPr>
        <p:spPr>
          <a:xfrm>
            <a:off x="124623" y="1090902"/>
            <a:ext cx="5384800" cy="5211763"/>
          </a:xfrm>
          <a:prstGeom prst="rect">
            <a:avLst/>
          </a:prstGeom>
          <a:noFill/>
          <a:ln>
            <a:noFill/>
          </a:ln>
        </p:spPr>
        <p:txBody>
          <a:bodyPr spcFirstLastPara="1" wrap="square" lIns="0" tIns="45700" rIns="0" bIns="45700" anchor="t" anchorCtr="0">
            <a:normAutofit lnSpcReduction="10000"/>
          </a:bodyPr>
          <a:lstStyle/>
          <a:p>
            <a:pPr marL="91440" lvl="0" indent="-91440" algn="l" rtl="0">
              <a:lnSpc>
                <a:spcPct val="90000"/>
              </a:lnSpc>
              <a:spcBef>
                <a:spcPts val="0"/>
              </a:spcBef>
              <a:spcAft>
                <a:spcPts val="0"/>
              </a:spcAft>
              <a:buSzPts val="2800"/>
              <a:buNone/>
            </a:pPr>
            <a:r>
              <a:rPr lang="en-US" sz="2800"/>
              <a:t>Algorithm add()</a:t>
            </a:r>
            <a:endParaRPr/>
          </a:p>
          <a:p>
            <a:pPr marL="91440" lvl="0" indent="-91440" algn="l" rtl="0">
              <a:lnSpc>
                <a:spcPct val="90000"/>
              </a:lnSpc>
              <a:spcBef>
                <a:spcPts val="1400"/>
              </a:spcBef>
              <a:spcAft>
                <a:spcPts val="0"/>
              </a:spcAft>
              <a:buSzPts val="2800"/>
              <a:buNone/>
            </a:pPr>
            <a:r>
              <a:rPr lang="en-US" sz="2800"/>
              <a:t>{      //</a:t>
            </a:r>
            <a:r>
              <a:rPr lang="en-US" sz="2800">
                <a:solidFill>
                  <a:srgbClr val="FF0000"/>
                </a:solidFill>
              </a:rPr>
              <a:t>index of a starting from 0</a:t>
            </a:r>
            <a:endParaRPr/>
          </a:p>
          <a:p>
            <a:pPr marL="566928" lvl="2" indent="-182880" algn="l" rtl="0">
              <a:lnSpc>
                <a:spcPct val="90000"/>
              </a:lnSpc>
              <a:spcBef>
                <a:spcPts val="400"/>
              </a:spcBef>
              <a:spcAft>
                <a:spcPts val="0"/>
              </a:spcAft>
              <a:buSzPts val="2800"/>
              <a:buNone/>
            </a:pPr>
            <a:r>
              <a:rPr lang="en-US" sz="2800"/>
              <a:t>  j=0 ; a[20];</a:t>
            </a:r>
            <a:endParaRPr/>
          </a:p>
          <a:p>
            <a:pPr marL="566928" lvl="2" indent="-182880" algn="l" rtl="0">
              <a:lnSpc>
                <a:spcPct val="90000"/>
              </a:lnSpc>
              <a:spcBef>
                <a:spcPts val="600"/>
              </a:spcBef>
              <a:spcAft>
                <a:spcPts val="0"/>
              </a:spcAft>
              <a:buSzPts val="2800"/>
              <a:buNone/>
            </a:pPr>
            <a:r>
              <a:rPr lang="en-US" sz="2800"/>
              <a:t> Get Choice</a:t>
            </a:r>
            <a:endParaRPr/>
          </a:p>
          <a:p>
            <a:pPr marL="566928" lvl="2" indent="-182880" algn="l" rtl="0">
              <a:lnSpc>
                <a:spcPct val="90000"/>
              </a:lnSpc>
              <a:spcBef>
                <a:spcPts val="600"/>
              </a:spcBef>
              <a:spcAft>
                <a:spcPts val="0"/>
              </a:spcAft>
              <a:buSzPts val="2800"/>
              <a:buNone/>
            </a:pPr>
            <a:r>
              <a:rPr lang="en-US" sz="2800"/>
              <a:t>Repeat</a:t>
            </a:r>
            <a:endParaRPr/>
          </a:p>
          <a:p>
            <a:pPr marL="566928" lvl="2" indent="-182880" algn="l" rtl="0">
              <a:lnSpc>
                <a:spcPct val="90000"/>
              </a:lnSpc>
              <a:spcBef>
                <a:spcPts val="600"/>
              </a:spcBef>
              <a:spcAft>
                <a:spcPts val="0"/>
              </a:spcAft>
              <a:buSzPts val="2800"/>
              <a:buNone/>
            </a:pPr>
            <a:r>
              <a:rPr lang="en-US" sz="2800"/>
              <a:t>{ </a:t>
            </a:r>
            <a:endParaRPr/>
          </a:p>
          <a:p>
            <a:pPr marL="566928" lvl="2" indent="-182880" algn="l" rtl="0">
              <a:lnSpc>
                <a:spcPct val="90000"/>
              </a:lnSpc>
              <a:spcBef>
                <a:spcPts val="600"/>
              </a:spcBef>
              <a:spcAft>
                <a:spcPts val="0"/>
              </a:spcAft>
              <a:buSzPts val="2800"/>
              <a:buNone/>
            </a:pPr>
            <a:r>
              <a:rPr lang="en-US" sz="2800"/>
              <a:t> </a:t>
            </a:r>
            <a:r>
              <a:rPr lang="en-US" sz="2800">
                <a:solidFill>
                  <a:srgbClr val="C00000"/>
                </a:solidFill>
              </a:rPr>
              <a:t>a[j]=elem;</a:t>
            </a:r>
            <a:endParaRPr>
              <a:solidFill>
                <a:srgbClr val="C00000"/>
              </a:solidFill>
            </a:endParaRPr>
          </a:p>
          <a:p>
            <a:pPr marL="566928" lvl="2" indent="-182880" algn="l" rtl="0">
              <a:lnSpc>
                <a:spcPct val="90000"/>
              </a:lnSpc>
              <a:spcBef>
                <a:spcPts val="600"/>
              </a:spcBef>
              <a:spcAft>
                <a:spcPts val="0"/>
              </a:spcAft>
              <a:buSzPts val="2800"/>
              <a:buNone/>
            </a:pPr>
            <a:r>
              <a:rPr lang="en-US" sz="2800"/>
              <a:t>   insert(a,j+1);</a:t>
            </a:r>
            <a:endParaRPr/>
          </a:p>
          <a:p>
            <a:pPr marL="566928" lvl="2" indent="-182880" algn="l" rtl="0">
              <a:lnSpc>
                <a:spcPct val="90000"/>
              </a:lnSpc>
              <a:spcBef>
                <a:spcPts val="600"/>
              </a:spcBef>
              <a:spcAft>
                <a:spcPts val="0"/>
              </a:spcAft>
              <a:buSzPts val="2800"/>
              <a:buNone/>
            </a:pPr>
            <a:r>
              <a:rPr lang="en-US" sz="2800"/>
              <a:t>   j++;</a:t>
            </a:r>
            <a:endParaRPr/>
          </a:p>
          <a:p>
            <a:pPr marL="91440" lvl="0" indent="-91440" algn="l" rtl="0">
              <a:lnSpc>
                <a:spcPct val="90000"/>
              </a:lnSpc>
              <a:spcBef>
                <a:spcPts val="1600"/>
              </a:spcBef>
              <a:spcAft>
                <a:spcPts val="0"/>
              </a:spcAft>
              <a:buSzPts val="2800"/>
              <a:buNone/>
            </a:pPr>
            <a:r>
              <a:rPr lang="en-US" sz="2800"/>
              <a:t> 	     } until(choice==‘n’); </a:t>
            </a:r>
            <a:endParaRPr/>
          </a:p>
          <a:p>
            <a:pPr marL="91440" lvl="0" indent="-91440" algn="l" rtl="0">
              <a:lnSpc>
                <a:spcPct val="90000"/>
              </a:lnSpc>
              <a:spcBef>
                <a:spcPts val="1400"/>
              </a:spcBef>
              <a:spcAft>
                <a:spcPts val="0"/>
              </a:spcAft>
              <a:buSzPts val="2800"/>
              <a:buNone/>
            </a:pPr>
            <a:r>
              <a:rPr lang="en-US" sz="2800"/>
              <a:t>}</a:t>
            </a:r>
            <a:endParaRPr/>
          </a:p>
        </p:txBody>
      </p:sp>
      <p:sp>
        <p:nvSpPr>
          <p:cNvPr id="729" name="Google Shape;729;p21"/>
          <p:cNvSpPr txBox="1">
            <a:spLocks noGrp="1"/>
          </p:cNvSpPr>
          <p:nvPr>
            <p:ph type="body" idx="2"/>
          </p:nvPr>
        </p:nvSpPr>
        <p:spPr>
          <a:xfrm>
            <a:off x="5351996" y="237245"/>
            <a:ext cx="5892800" cy="5059363"/>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2400"/>
              <a:buNone/>
            </a:pPr>
            <a:r>
              <a:rPr lang="en-US" sz="2400"/>
              <a:t>Algorithm Insert(a,n)</a:t>
            </a:r>
            <a:endParaRPr/>
          </a:p>
          <a:p>
            <a:pPr marL="91440" lvl="0" indent="-91440" algn="l" rtl="0">
              <a:lnSpc>
                <a:spcPct val="90000"/>
              </a:lnSpc>
              <a:spcBef>
                <a:spcPts val="1400"/>
              </a:spcBef>
              <a:spcAft>
                <a:spcPts val="0"/>
              </a:spcAft>
              <a:buSzPts val="2400"/>
              <a:buNone/>
            </a:pPr>
            <a:r>
              <a:rPr lang="en-US" sz="2400"/>
              <a:t>{ </a:t>
            </a:r>
            <a:endParaRPr/>
          </a:p>
          <a:p>
            <a:pPr marL="384048" lvl="1" indent="-182880" algn="l" rtl="0">
              <a:lnSpc>
                <a:spcPct val="90000"/>
              </a:lnSpc>
              <a:spcBef>
                <a:spcPts val="400"/>
              </a:spcBef>
              <a:spcAft>
                <a:spcPts val="0"/>
              </a:spcAft>
              <a:buSzPts val="2400"/>
              <a:buNone/>
            </a:pPr>
            <a:r>
              <a:rPr lang="en-US" sz="2400"/>
              <a:t>    i=n;  elem=a[n-1];</a:t>
            </a:r>
            <a:endParaRPr/>
          </a:p>
          <a:p>
            <a:pPr marL="384048" lvl="1" indent="-182880" algn="l" rtl="0">
              <a:lnSpc>
                <a:spcPct val="90000"/>
              </a:lnSpc>
              <a:spcBef>
                <a:spcPts val="600"/>
              </a:spcBef>
              <a:spcAft>
                <a:spcPts val="0"/>
              </a:spcAft>
              <a:buSzPts val="2400"/>
              <a:buNone/>
            </a:pPr>
            <a:r>
              <a:rPr lang="en-US" sz="2400"/>
              <a:t>    if(i!=1){  </a:t>
            </a:r>
            <a:endParaRPr/>
          </a:p>
          <a:p>
            <a:pPr marL="384048" lvl="1" indent="-182880" algn="l" rtl="0">
              <a:lnSpc>
                <a:spcPct val="90000"/>
              </a:lnSpc>
              <a:spcBef>
                <a:spcPts val="600"/>
              </a:spcBef>
              <a:spcAft>
                <a:spcPts val="0"/>
              </a:spcAft>
              <a:buSzPts val="2400"/>
              <a:buNone/>
            </a:pPr>
            <a:r>
              <a:rPr lang="en-US" sz="2400"/>
              <a:t>    	while((i&gt;0)&amp;&amp;(a[(i/2)-1]&lt;elem){ </a:t>
            </a:r>
            <a:endParaRPr/>
          </a:p>
          <a:p>
            <a:pPr marL="384048" lvl="1" indent="-182880" algn="l" rtl="0">
              <a:lnSpc>
                <a:spcPct val="90000"/>
              </a:lnSpc>
              <a:spcBef>
                <a:spcPts val="600"/>
              </a:spcBef>
              <a:spcAft>
                <a:spcPts val="0"/>
              </a:spcAft>
              <a:buSzPts val="2400"/>
              <a:buNone/>
            </a:pPr>
            <a:r>
              <a:rPr lang="en-US" sz="2400"/>
              <a:t>         		a[i-1]=a[(i/2)-1];</a:t>
            </a:r>
            <a:endParaRPr/>
          </a:p>
          <a:p>
            <a:pPr marL="384048" lvl="1" indent="-182880" algn="l" rtl="0">
              <a:lnSpc>
                <a:spcPct val="90000"/>
              </a:lnSpc>
              <a:spcBef>
                <a:spcPts val="600"/>
              </a:spcBef>
              <a:spcAft>
                <a:spcPts val="0"/>
              </a:spcAft>
              <a:buSzPts val="2400"/>
              <a:buNone/>
            </a:pPr>
            <a:r>
              <a:rPr lang="en-US" sz="2400"/>
              <a:t>         		i=(i/2);</a:t>
            </a:r>
            <a:endParaRPr/>
          </a:p>
          <a:p>
            <a:pPr marL="384048" lvl="1" indent="-182880" algn="l" rtl="0">
              <a:lnSpc>
                <a:spcPct val="90000"/>
              </a:lnSpc>
              <a:spcBef>
                <a:spcPts val="600"/>
              </a:spcBef>
              <a:spcAft>
                <a:spcPts val="0"/>
              </a:spcAft>
              <a:buSzPts val="2400"/>
              <a:buNone/>
            </a:pPr>
            <a:r>
              <a:rPr lang="en-US" sz="2400"/>
              <a:t>      	}</a:t>
            </a:r>
            <a:endParaRPr/>
          </a:p>
          <a:p>
            <a:pPr marL="91440" lvl="0" indent="-91440" algn="l" rtl="0">
              <a:lnSpc>
                <a:spcPct val="90000"/>
              </a:lnSpc>
              <a:spcBef>
                <a:spcPts val="1600"/>
              </a:spcBef>
              <a:spcAft>
                <a:spcPts val="0"/>
              </a:spcAft>
              <a:buSzPts val="2400"/>
              <a:buNone/>
            </a:pPr>
            <a:r>
              <a:rPr lang="en-US" sz="2400"/>
              <a:t>       	a[i-1]=elem;</a:t>
            </a:r>
            <a:endParaRPr/>
          </a:p>
          <a:p>
            <a:pPr marL="91440" lvl="0" indent="-91440" algn="l" rtl="0">
              <a:lnSpc>
                <a:spcPct val="90000"/>
              </a:lnSpc>
              <a:spcBef>
                <a:spcPts val="1400"/>
              </a:spcBef>
              <a:spcAft>
                <a:spcPts val="0"/>
              </a:spcAft>
              <a:buSzPts val="2400"/>
              <a:buNone/>
            </a:pPr>
            <a:r>
              <a:rPr lang="en-US" sz="2400"/>
              <a:t>       	return true;</a:t>
            </a:r>
            <a:endParaRPr/>
          </a:p>
          <a:p>
            <a:pPr marL="91440" lvl="0" indent="-91440" algn="l" rtl="0">
              <a:lnSpc>
                <a:spcPct val="90000"/>
              </a:lnSpc>
              <a:spcBef>
                <a:spcPts val="1400"/>
              </a:spcBef>
              <a:spcAft>
                <a:spcPts val="0"/>
              </a:spcAft>
              <a:buSzPts val="2400"/>
              <a:buNone/>
            </a:pPr>
            <a:r>
              <a:rPr lang="en-US" sz="2400"/>
              <a:t>      }</a:t>
            </a:r>
            <a:endParaRPr/>
          </a:p>
          <a:p>
            <a:pPr marL="91440" lvl="0" indent="-91440" algn="l" rtl="0">
              <a:lnSpc>
                <a:spcPct val="90000"/>
              </a:lnSpc>
              <a:spcBef>
                <a:spcPts val="1400"/>
              </a:spcBef>
              <a:spcAft>
                <a:spcPts val="0"/>
              </a:spcAft>
              <a:buSzPts val="2400"/>
              <a:buNone/>
            </a:pPr>
            <a:r>
              <a:rPr lang="en-US" sz="2400"/>
              <a:t>}</a:t>
            </a:r>
            <a:endParaRPr sz="2400"/>
          </a:p>
        </p:txBody>
      </p:sp>
      <p:pic>
        <p:nvPicPr>
          <p:cNvPr id="730" name="Google Shape;730;p21"/>
          <p:cNvPicPr preferRelativeResize="0"/>
          <p:nvPr/>
        </p:nvPicPr>
        <p:blipFill rotWithShape="1">
          <a:blip r:embed="rId3">
            <a:alphaModFix/>
          </a:blip>
          <a:srcRect/>
          <a:stretch/>
        </p:blipFill>
        <p:spPr>
          <a:xfrm>
            <a:off x="76301" y="69756"/>
            <a:ext cx="1086411" cy="1026942"/>
          </a:xfrm>
          <a:prstGeom prst="rect">
            <a:avLst/>
          </a:prstGeom>
          <a:noFill/>
          <a:ln>
            <a:noFill/>
          </a:ln>
        </p:spPr>
      </p:pic>
      <p:grpSp>
        <p:nvGrpSpPr>
          <p:cNvPr id="731" name="Google Shape;731;p21"/>
          <p:cNvGrpSpPr/>
          <p:nvPr/>
        </p:nvGrpSpPr>
        <p:grpSpPr>
          <a:xfrm>
            <a:off x="6926083" y="3344948"/>
            <a:ext cx="5165351" cy="3069655"/>
            <a:chOff x="6285060" y="2449395"/>
            <a:chExt cx="5165351" cy="3069655"/>
          </a:xfrm>
        </p:grpSpPr>
        <p:cxnSp>
          <p:nvCxnSpPr>
            <p:cNvPr id="732" name="Google Shape;732;p21"/>
            <p:cNvCxnSpPr/>
            <p:nvPr/>
          </p:nvCxnSpPr>
          <p:spPr>
            <a:xfrm>
              <a:off x="9976294" y="4574715"/>
              <a:ext cx="345631" cy="551107"/>
            </a:xfrm>
            <a:prstGeom prst="straightConnector1">
              <a:avLst/>
            </a:prstGeom>
            <a:noFill/>
            <a:ln w="9525" cap="flat" cmpd="sng">
              <a:solidFill>
                <a:schemeClr val="dk1"/>
              </a:solidFill>
              <a:prstDash val="solid"/>
              <a:round/>
              <a:headEnd type="none" w="sm" len="sm"/>
              <a:tailEnd type="triangle" w="med" len="med"/>
            </a:ln>
          </p:spPr>
        </p:cxnSp>
        <p:sp>
          <p:nvSpPr>
            <p:cNvPr id="733" name="Google Shape;733;p21"/>
            <p:cNvSpPr/>
            <p:nvPr/>
          </p:nvSpPr>
          <p:spPr>
            <a:xfrm>
              <a:off x="10009495" y="5138050"/>
              <a:ext cx="627876" cy="38100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22</a:t>
              </a:r>
              <a:endParaRPr sz="1800" b="0" i="0" u="none" strike="noStrike" cap="none">
                <a:solidFill>
                  <a:srgbClr val="FF0000"/>
                </a:solidFill>
                <a:latin typeface="Calibri"/>
                <a:ea typeface="Calibri"/>
                <a:cs typeface="Calibri"/>
                <a:sym typeface="Calibri"/>
              </a:endParaRPr>
            </a:p>
          </p:txBody>
        </p:sp>
        <p:grpSp>
          <p:nvGrpSpPr>
            <p:cNvPr id="734" name="Google Shape;734;p21"/>
            <p:cNvGrpSpPr/>
            <p:nvPr/>
          </p:nvGrpSpPr>
          <p:grpSpPr>
            <a:xfrm>
              <a:off x="6285060" y="2449395"/>
              <a:ext cx="5165351" cy="3048000"/>
              <a:chOff x="203199" y="2438400"/>
              <a:chExt cx="5165351" cy="3048000"/>
            </a:xfrm>
          </p:grpSpPr>
          <p:grpSp>
            <p:nvGrpSpPr>
              <p:cNvPr id="735" name="Google Shape;735;p21"/>
              <p:cNvGrpSpPr/>
              <p:nvPr/>
            </p:nvGrpSpPr>
            <p:grpSpPr>
              <a:xfrm>
                <a:off x="203199" y="5105400"/>
                <a:ext cx="3375378" cy="381000"/>
                <a:chOff x="96" y="3360"/>
                <a:chExt cx="1584" cy="240"/>
              </a:xfrm>
            </p:grpSpPr>
            <p:sp>
              <p:nvSpPr>
                <p:cNvPr id="736" name="Google Shape;736;p21"/>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737" name="Google Shape;737;p21"/>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738" name="Google Shape;738;p21"/>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739" name="Google Shape;739;p21"/>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740" name="Google Shape;740;p21"/>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grpSp>
            <p:nvGrpSpPr>
              <p:cNvPr id="741" name="Google Shape;741;p21"/>
              <p:cNvGrpSpPr/>
              <p:nvPr/>
            </p:nvGrpSpPr>
            <p:grpSpPr>
              <a:xfrm>
                <a:off x="561194" y="4216400"/>
                <a:ext cx="4807356" cy="381000"/>
                <a:chOff x="264" y="2832"/>
                <a:chExt cx="2256" cy="240"/>
              </a:xfrm>
            </p:grpSpPr>
            <p:sp>
              <p:nvSpPr>
                <p:cNvPr id="742" name="Google Shape;742;p21"/>
                <p:cNvSpPr/>
                <p:nvPr/>
              </p:nvSpPr>
              <p:spPr>
                <a:xfrm>
                  <a:off x="2280"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743" name="Google Shape;743;p21"/>
                <p:cNvSpPr/>
                <p:nvPr/>
              </p:nvSpPr>
              <p:spPr>
                <a:xfrm>
                  <a:off x="1608" y="2832"/>
                  <a:ext cx="31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744" name="Google Shape;744;p21"/>
                <p:cNvSpPr/>
                <p:nvPr/>
              </p:nvSpPr>
              <p:spPr>
                <a:xfrm>
                  <a:off x="936"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745" name="Google Shape;745;p21"/>
                <p:cNvSpPr/>
                <p:nvPr/>
              </p:nvSpPr>
              <p:spPr>
                <a:xfrm>
                  <a:off x="264"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grpSp>
          <p:grpSp>
            <p:nvGrpSpPr>
              <p:cNvPr id="746" name="Google Shape;746;p21"/>
              <p:cNvGrpSpPr/>
              <p:nvPr/>
            </p:nvGrpSpPr>
            <p:grpSpPr>
              <a:xfrm>
                <a:off x="1277183" y="3327400"/>
                <a:ext cx="3473400" cy="381000"/>
                <a:chOff x="600" y="2256"/>
                <a:chExt cx="1630" cy="240"/>
              </a:xfrm>
            </p:grpSpPr>
            <p:sp>
              <p:nvSpPr>
                <p:cNvPr id="747" name="Google Shape;747;p21"/>
                <p:cNvSpPr/>
                <p:nvPr/>
              </p:nvSpPr>
              <p:spPr>
                <a:xfrm>
                  <a:off x="1944" y="2256"/>
                  <a:ext cx="286"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748" name="Google Shape;748;p21"/>
                <p:cNvSpPr/>
                <p:nvPr/>
              </p:nvSpPr>
              <p:spPr>
                <a:xfrm>
                  <a:off x="600" y="2256"/>
                  <a:ext cx="281"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grpSp>
          <p:sp>
            <p:nvSpPr>
              <p:cNvPr id="749" name="Google Shape;749;p21"/>
              <p:cNvSpPr/>
              <p:nvPr/>
            </p:nvSpPr>
            <p:spPr>
              <a:xfrm>
                <a:off x="2709161" y="2438400"/>
                <a:ext cx="617967" cy="38100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cxnSp>
            <p:nvCxnSpPr>
              <p:cNvPr id="750" name="Google Shape;750;p21"/>
              <p:cNvCxnSpPr>
                <a:stCxn id="749" idx="3"/>
                <a:endCxn id="748" idx="0"/>
              </p:cNvCxnSpPr>
              <p:nvPr/>
            </p:nvCxnSpPr>
            <p:spPr>
              <a:xfrm flipH="1">
                <a:off x="1576560" y="2763604"/>
                <a:ext cx="1223100" cy="563700"/>
              </a:xfrm>
              <a:prstGeom prst="straightConnector1">
                <a:avLst/>
              </a:prstGeom>
              <a:noFill/>
              <a:ln w="9525" cap="flat" cmpd="sng">
                <a:solidFill>
                  <a:schemeClr val="dk1"/>
                </a:solidFill>
                <a:prstDash val="solid"/>
                <a:round/>
                <a:headEnd type="none" w="sm" len="sm"/>
                <a:tailEnd type="triangle" w="med" len="med"/>
              </a:ln>
            </p:spPr>
          </p:cxnSp>
          <p:cxnSp>
            <p:nvCxnSpPr>
              <p:cNvPr id="751" name="Google Shape;751;p21"/>
              <p:cNvCxnSpPr>
                <a:stCxn id="749" idx="5"/>
                <a:endCxn id="747" idx="0"/>
              </p:cNvCxnSpPr>
              <p:nvPr/>
            </p:nvCxnSpPr>
            <p:spPr>
              <a:xfrm>
                <a:off x="3236629" y="2763604"/>
                <a:ext cx="1209300" cy="563700"/>
              </a:xfrm>
              <a:prstGeom prst="straightConnector1">
                <a:avLst/>
              </a:prstGeom>
              <a:noFill/>
              <a:ln w="9525" cap="flat" cmpd="sng">
                <a:solidFill>
                  <a:schemeClr val="dk1"/>
                </a:solidFill>
                <a:prstDash val="solid"/>
                <a:round/>
                <a:headEnd type="none" w="sm" len="sm"/>
                <a:tailEnd type="triangle" w="med" len="med"/>
              </a:ln>
            </p:spPr>
          </p:cxnSp>
          <p:cxnSp>
            <p:nvCxnSpPr>
              <p:cNvPr id="752" name="Google Shape;752;p21"/>
              <p:cNvCxnSpPr>
                <a:stCxn id="747" idx="3"/>
                <a:endCxn id="743" idx="0"/>
              </p:cNvCxnSpPr>
              <p:nvPr/>
            </p:nvCxnSpPr>
            <p:spPr>
              <a:xfrm flipH="1">
                <a:off x="3755491" y="3652604"/>
                <a:ext cx="474900" cy="563700"/>
              </a:xfrm>
              <a:prstGeom prst="straightConnector1">
                <a:avLst/>
              </a:prstGeom>
              <a:noFill/>
              <a:ln w="9525" cap="flat" cmpd="sng">
                <a:solidFill>
                  <a:schemeClr val="dk1"/>
                </a:solidFill>
                <a:prstDash val="solid"/>
                <a:round/>
                <a:headEnd type="none" w="sm" len="sm"/>
                <a:tailEnd type="triangle" w="med" len="med"/>
              </a:ln>
            </p:spPr>
          </p:cxnSp>
          <p:cxnSp>
            <p:nvCxnSpPr>
              <p:cNvPr id="753" name="Google Shape;753;p21"/>
              <p:cNvCxnSpPr>
                <a:stCxn id="747" idx="5"/>
                <a:endCxn id="742" idx="0"/>
              </p:cNvCxnSpPr>
              <p:nvPr/>
            </p:nvCxnSpPr>
            <p:spPr>
              <a:xfrm>
                <a:off x="4661332" y="3652604"/>
                <a:ext cx="451500" cy="563700"/>
              </a:xfrm>
              <a:prstGeom prst="straightConnector1">
                <a:avLst/>
              </a:prstGeom>
              <a:noFill/>
              <a:ln w="9525" cap="flat" cmpd="sng">
                <a:solidFill>
                  <a:schemeClr val="dk1"/>
                </a:solidFill>
                <a:prstDash val="solid"/>
                <a:round/>
                <a:headEnd type="none" w="sm" len="sm"/>
                <a:tailEnd type="triangle" w="med" len="med"/>
              </a:ln>
            </p:spPr>
          </p:cxnSp>
          <p:cxnSp>
            <p:nvCxnSpPr>
              <p:cNvPr id="754" name="Google Shape;754;p21"/>
              <p:cNvCxnSpPr>
                <a:stCxn id="743" idx="3"/>
                <a:endCxn id="736" idx="0"/>
              </p:cNvCxnSpPr>
              <p:nvPr/>
            </p:nvCxnSpPr>
            <p:spPr>
              <a:xfrm flipH="1">
                <a:off x="3322991" y="4541604"/>
                <a:ext cx="198900" cy="563700"/>
              </a:xfrm>
              <a:prstGeom prst="straightConnector1">
                <a:avLst/>
              </a:prstGeom>
              <a:noFill/>
              <a:ln w="9525" cap="flat" cmpd="sng">
                <a:solidFill>
                  <a:schemeClr val="dk1"/>
                </a:solidFill>
                <a:prstDash val="solid"/>
                <a:round/>
                <a:headEnd type="none" w="sm" len="sm"/>
                <a:tailEnd type="triangle" w="med" len="med"/>
              </a:ln>
            </p:spPr>
          </p:cxnSp>
          <p:cxnSp>
            <p:nvCxnSpPr>
              <p:cNvPr id="755" name="Google Shape;755;p21"/>
              <p:cNvCxnSpPr>
                <a:stCxn id="748" idx="3"/>
                <a:endCxn id="745" idx="0"/>
              </p:cNvCxnSpPr>
              <p:nvPr/>
            </p:nvCxnSpPr>
            <p:spPr>
              <a:xfrm flipH="1">
                <a:off x="816774" y="3652604"/>
                <a:ext cx="548100" cy="563700"/>
              </a:xfrm>
              <a:prstGeom prst="straightConnector1">
                <a:avLst/>
              </a:prstGeom>
              <a:noFill/>
              <a:ln w="9525" cap="flat" cmpd="sng">
                <a:solidFill>
                  <a:schemeClr val="dk1"/>
                </a:solidFill>
                <a:prstDash val="solid"/>
                <a:round/>
                <a:headEnd type="none" w="sm" len="sm"/>
                <a:tailEnd type="triangle" w="med" len="med"/>
              </a:ln>
            </p:spPr>
          </p:cxnSp>
          <p:cxnSp>
            <p:nvCxnSpPr>
              <p:cNvPr id="756" name="Google Shape;756;p21"/>
              <p:cNvCxnSpPr>
                <a:stCxn id="748" idx="5"/>
                <a:endCxn id="744" idx="0"/>
              </p:cNvCxnSpPr>
              <p:nvPr/>
            </p:nvCxnSpPr>
            <p:spPr>
              <a:xfrm>
                <a:off x="1788281" y="3652604"/>
                <a:ext cx="460500" cy="563700"/>
              </a:xfrm>
              <a:prstGeom prst="straightConnector1">
                <a:avLst/>
              </a:prstGeom>
              <a:noFill/>
              <a:ln w="9525" cap="flat" cmpd="sng">
                <a:solidFill>
                  <a:schemeClr val="dk1"/>
                </a:solidFill>
                <a:prstDash val="solid"/>
                <a:round/>
                <a:headEnd type="none" w="sm" len="sm"/>
                <a:tailEnd type="triangle" w="med" len="med"/>
              </a:ln>
            </p:spPr>
          </p:cxnSp>
          <p:cxnSp>
            <p:nvCxnSpPr>
              <p:cNvPr id="757" name="Google Shape;757;p21"/>
              <p:cNvCxnSpPr>
                <a:stCxn id="745" idx="3"/>
                <a:endCxn id="740" idx="0"/>
              </p:cNvCxnSpPr>
              <p:nvPr/>
            </p:nvCxnSpPr>
            <p:spPr>
              <a:xfrm flipH="1">
                <a:off x="458790" y="4541604"/>
                <a:ext cx="177300" cy="563700"/>
              </a:xfrm>
              <a:prstGeom prst="straightConnector1">
                <a:avLst/>
              </a:prstGeom>
              <a:noFill/>
              <a:ln w="9525" cap="flat" cmpd="sng">
                <a:solidFill>
                  <a:schemeClr val="dk1"/>
                </a:solidFill>
                <a:prstDash val="solid"/>
                <a:round/>
                <a:headEnd type="none" w="sm" len="sm"/>
                <a:tailEnd type="triangle" w="med" len="med"/>
              </a:ln>
            </p:spPr>
          </p:cxnSp>
          <p:cxnSp>
            <p:nvCxnSpPr>
              <p:cNvPr id="758" name="Google Shape;758;p21"/>
              <p:cNvCxnSpPr>
                <a:stCxn id="745" idx="5"/>
                <a:endCxn id="739" idx="0"/>
              </p:cNvCxnSpPr>
              <p:nvPr/>
            </p:nvCxnSpPr>
            <p:spPr>
              <a:xfrm>
                <a:off x="997719" y="4541604"/>
                <a:ext cx="177300" cy="563700"/>
              </a:xfrm>
              <a:prstGeom prst="straightConnector1">
                <a:avLst/>
              </a:prstGeom>
              <a:noFill/>
              <a:ln w="9525" cap="flat" cmpd="sng">
                <a:solidFill>
                  <a:schemeClr val="dk1"/>
                </a:solidFill>
                <a:prstDash val="solid"/>
                <a:round/>
                <a:headEnd type="none" w="sm" len="sm"/>
                <a:tailEnd type="triangle" w="med" len="med"/>
              </a:ln>
            </p:spPr>
          </p:cxnSp>
          <p:cxnSp>
            <p:nvCxnSpPr>
              <p:cNvPr id="759" name="Google Shape;759;p21"/>
              <p:cNvCxnSpPr>
                <a:stCxn id="744" idx="3"/>
                <a:endCxn id="738" idx="0"/>
              </p:cNvCxnSpPr>
              <p:nvPr/>
            </p:nvCxnSpPr>
            <p:spPr>
              <a:xfrm flipH="1">
                <a:off x="1890768" y="4541604"/>
                <a:ext cx="177300" cy="563700"/>
              </a:xfrm>
              <a:prstGeom prst="straightConnector1">
                <a:avLst/>
              </a:prstGeom>
              <a:noFill/>
              <a:ln w="9525" cap="flat" cmpd="sng">
                <a:solidFill>
                  <a:schemeClr val="dk1"/>
                </a:solidFill>
                <a:prstDash val="solid"/>
                <a:round/>
                <a:headEnd type="none" w="sm" len="sm"/>
                <a:tailEnd type="triangle" w="med" len="med"/>
              </a:ln>
            </p:spPr>
          </p:cxnSp>
          <p:cxnSp>
            <p:nvCxnSpPr>
              <p:cNvPr id="760" name="Google Shape;760;p21"/>
              <p:cNvCxnSpPr>
                <a:stCxn id="744" idx="5"/>
                <a:endCxn id="737" idx="0"/>
              </p:cNvCxnSpPr>
              <p:nvPr/>
            </p:nvCxnSpPr>
            <p:spPr>
              <a:xfrm>
                <a:off x="2429697" y="4541604"/>
                <a:ext cx="177300" cy="563700"/>
              </a:xfrm>
              <a:prstGeom prst="straightConnector1">
                <a:avLst/>
              </a:prstGeom>
              <a:noFill/>
              <a:ln w="9525" cap="flat" cmpd="sng">
                <a:solidFill>
                  <a:schemeClr val="dk1"/>
                </a:solidFill>
                <a:prstDash val="solid"/>
                <a:round/>
                <a:headEnd type="none" w="sm" len="sm"/>
                <a:tailEnd type="triangle" w="med" len="med"/>
              </a:ln>
            </p:spPr>
          </p:cxn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8"/>
          <p:cNvSpPr txBox="1">
            <a:spLocks noGrp="1"/>
          </p:cNvSpPr>
          <p:nvPr>
            <p:ph type="body" idx="1"/>
          </p:nvPr>
        </p:nvSpPr>
        <p:spPr>
          <a:xfrm>
            <a:off x="124623" y="1090902"/>
            <a:ext cx="5384800" cy="5211763"/>
          </a:xfrm>
          <a:prstGeom prst="rect">
            <a:avLst/>
          </a:prstGeom>
          <a:noFill/>
          <a:ln>
            <a:noFill/>
          </a:ln>
        </p:spPr>
        <p:txBody>
          <a:bodyPr spcFirstLastPara="1" wrap="square" lIns="0" tIns="45700" rIns="0" bIns="45700" anchor="t" anchorCtr="0">
            <a:normAutofit lnSpcReduction="10000"/>
          </a:bodyPr>
          <a:lstStyle/>
          <a:p>
            <a:pPr marL="91440" lvl="0" indent="-91440" algn="l" rtl="0">
              <a:lnSpc>
                <a:spcPct val="90000"/>
              </a:lnSpc>
              <a:spcBef>
                <a:spcPts val="0"/>
              </a:spcBef>
              <a:spcAft>
                <a:spcPts val="0"/>
              </a:spcAft>
              <a:buSzPts val="2800"/>
              <a:buNone/>
            </a:pPr>
            <a:r>
              <a:rPr lang="en-US" sz="2800"/>
              <a:t>Algorithm add()</a:t>
            </a:r>
            <a:endParaRPr/>
          </a:p>
          <a:p>
            <a:pPr marL="91440" lvl="0" indent="-91440" algn="l" rtl="0">
              <a:lnSpc>
                <a:spcPct val="90000"/>
              </a:lnSpc>
              <a:spcBef>
                <a:spcPts val="1400"/>
              </a:spcBef>
              <a:spcAft>
                <a:spcPts val="0"/>
              </a:spcAft>
              <a:buSzPts val="2800"/>
              <a:buNone/>
            </a:pPr>
            <a:r>
              <a:rPr lang="en-US" sz="2800"/>
              <a:t>{      //</a:t>
            </a:r>
            <a:r>
              <a:rPr lang="en-US" sz="2800">
                <a:solidFill>
                  <a:srgbClr val="FF0000"/>
                </a:solidFill>
              </a:rPr>
              <a:t>index of a starting from 0</a:t>
            </a:r>
            <a:endParaRPr/>
          </a:p>
          <a:p>
            <a:pPr marL="566928" lvl="2" indent="-182880" algn="l" rtl="0">
              <a:lnSpc>
                <a:spcPct val="90000"/>
              </a:lnSpc>
              <a:spcBef>
                <a:spcPts val="400"/>
              </a:spcBef>
              <a:spcAft>
                <a:spcPts val="0"/>
              </a:spcAft>
              <a:buSzPts val="2800"/>
              <a:buNone/>
            </a:pPr>
            <a:r>
              <a:rPr lang="en-US" sz="2800"/>
              <a:t>  j=0 ; a[20];</a:t>
            </a:r>
            <a:endParaRPr/>
          </a:p>
          <a:p>
            <a:pPr marL="566928" lvl="2" indent="-182880" algn="l" rtl="0">
              <a:lnSpc>
                <a:spcPct val="90000"/>
              </a:lnSpc>
              <a:spcBef>
                <a:spcPts val="600"/>
              </a:spcBef>
              <a:spcAft>
                <a:spcPts val="0"/>
              </a:spcAft>
              <a:buSzPts val="2800"/>
              <a:buNone/>
            </a:pPr>
            <a:r>
              <a:rPr lang="en-US" sz="2800"/>
              <a:t> Get Choice</a:t>
            </a:r>
            <a:endParaRPr/>
          </a:p>
          <a:p>
            <a:pPr marL="566928" lvl="2" indent="-182880" algn="l" rtl="0">
              <a:lnSpc>
                <a:spcPct val="90000"/>
              </a:lnSpc>
              <a:spcBef>
                <a:spcPts val="600"/>
              </a:spcBef>
              <a:spcAft>
                <a:spcPts val="0"/>
              </a:spcAft>
              <a:buSzPts val="2800"/>
              <a:buNone/>
            </a:pPr>
            <a:r>
              <a:rPr lang="en-US" sz="2800"/>
              <a:t>Repeat</a:t>
            </a:r>
            <a:endParaRPr/>
          </a:p>
          <a:p>
            <a:pPr marL="566928" lvl="2" indent="-182880" algn="l" rtl="0">
              <a:lnSpc>
                <a:spcPct val="90000"/>
              </a:lnSpc>
              <a:spcBef>
                <a:spcPts val="600"/>
              </a:spcBef>
              <a:spcAft>
                <a:spcPts val="0"/>
              </a:spcAft>
              <a:buSzPts val="2800"/>
              <a:buNone/>
            </a:pPr>
            <a:r>
              <a:rPr lang="en-US" sz="2800"/>
              <a:t>{ </a:t>
            </a:r>
            <a:endParaRPr/>
          </a:p>
          <a:p>
            <a:pPr marL="566928" lvl="2" indent="-182880" algn="l" rtl="0">
              <a:lnSpc>
                <a:spcPct val="90000"/>
              </a:lnSpc>
              <a:spcBef>
                <a:spcPts val="600"/>
              </a:spcBef>
              <a:spcAft>
                <a:spcPts val="0"/>
              </a:spcAft>
              <a:buSzPts val="2800"/>
              <a:buNone/>
            </a:pPr>
            <a:r>
              <a:rPr lang="en-US" sz="2800"/>
              <a:t> a[j]=elem;</a:t>
            </a:r>
            <a:endParaRPr/>
          </a:p>
          <a:p>
            <a:pPr marL="566928" lvl="2" indent="-182880" algn="l" rtl="0">
              <a:lnSpc>
                <a:spcPct val="90000"/>
              </a:lnSpc>
              <a:spcBef>
                <a:spcPts val="600"/>
              </a:spcBef>
              <a:spcAft>
                <a:spcPts val="0"/>
              </a:spcAft>
              <a:buSzPts val="2800"/>
              <a:buNone/>
            </a:pPr>
            <a:r>
              <a:rPr lang="en-US" sz="2800"/>
              <a:t>   insert(a,j+1);</a:t>
            </a:r>
            <a:endParaRPr/>
          </a:p>
          <a:p>
            <a:pPr marL="566928" lvl="2" indent="-182880" algn="l" rtl="0">
              <a:lnSpc>
                <a:spcPct val="90000"/>
              </a:lnSpc>
              <a:spcBef>
                <a:spcPts val="600"/>
              </a:spcBef>
              <a:spcAft>
                <a:spcPts val="0"/>
              </a:spcAft>
              <a:buSzPts val="2800"/>
              <a:buNone/>
            </a:pPr>
            <a:r>
              <a:rPr lang="en-US" sz="2800"/>
              <a:t>   j++;</a:t>
            </a:r>
            <a:endParaRPr/>
          </a:p>
          <a:p>
            <a:pPr marL="91440" lvl="0" indent="-91440" algn="l" rtl="0">
              <a:lnSpc>
                <a:spcPct val="90000"/>
              </a:lnSpc>
              <a:spcBef>
                <a:spcPts val="1600"/>
              </a:spcBef>
              <a:spcAft>
                <a:spcPts val="0"/>
              </a:spcAft>
              <a:buSzPts val="2800"/>
              <a:buNone/>
            </a:pPr>
            <a:r>
              <a:rPr lang="en-US" sz="2800"/>
              <a:t> 	     } until(choice==‘n’); </a:t>
            </a:r>
            <a:endParaRPr/>
          </a:p>
          <a:p>
            <a:pPr marL="91440" lvl="0" indent="-91440" algn="l" rtl="0">
              <a:lnSpc>
                <a:spcPct val="90000"/>
              </a:lnSpc>
              <a:spcBef>
                <a:spcPts val="1400"/>
              </a:spcBef>
              <a:spcAft>
                <a:spcPts val="0"/>
              </a:spcAft>
              <a:buSzPts val="2800"/>
              <a:buNone/>
            </a:pPr>
            <a:r>
              <a:rPr lang="en-US" sz="2800"/>
              <a:t>}</a:t>
            </a:r>
            <a:endParaRPr/>
          </a:p>
        </p:txBody>
      </p:sp>
      <p:sp>
        <p:nvSpPr>
          <p:cNvPr id="766" name="Google Shape;766;p68"/>
          <p:cNvSpPr txBox="1">
            <a:spLocks noGrp="1"/>
          </p:cNvSpPr>
          <p:nvPr>
            <p:ph type="body" idx="2"/>
          </p:nvPr>
        </p:nvSpPr>
        <p:spPr>
          <a:xfrm>
            <a:off x="5351996" y="237245"/>
            <a:ext cx="5892800" cy="5059363"/>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2400"/>
              <a:buNone/>
            </a:pPr>
            <a:r>
              <a:rPr lang="en-US" sz="2400"/>
              <a:t>Algorithm Insert(a,n)</a:t>
            </a:r>
            <a:endParaRPr/>
          </a:p>
          <a:p>
            <a:pPr marL="91440" lvl="0" indent="-91440" algn="l" rtl="0">
              <a:lnSpc>
                <a:spcPct val="90000"/>
              </a:lnSpc>
              <a:spcBef>
                <a:spcPts val="1400"/>
              </a:spcBef>
              <a:spcAft>
                <a:spcPts val="0"/>
              </a:spcAft>
              <a:buSzPts val="2400"/>
              <a:buNone/>
            </a:pPr>
            <a:r>
              <a:rPr lang="en-US" sz="2400"/>
              <a:t>{ </a:t>
            </a:r>
            <a:endParaRPr/>
          </a:p>
          <a:p>
            <a:pPr marL="384048" lvl="1" indent="-182880" algn="l" rtl="0">
              <a:lnSpc>
                <a:spcPct val="90000"/>
              </a:lnSpc>
              <a:spcBef>
                <a:spcPts val="400"/>
              </a:spcBef>
              <a:spcAft>
                <a:spcPts val="0"/>
              </a:spcAft>
              <a:buSzPts val="2400"/>
              <a:buNone/>
            </a:pPr>
            <a:r>
              <a:rPr lang="en-US" sz="2400"/>
              <a:t>    i=n;  elem=a[n-1];</a:t>
            </a:r>
            <a:endParaRPr/>
          </a:p>
          <a:p>
            <a:pPr marL="384048" lvl="1" indent="-182880" algn="l" rtl="0">
              <a:lnSpc>
                <a:spcPct val="90000"/>
              </a:lnSpc>
              <a:spcBef>
                <a:spcPts val="600"/>
              </a:spcBef>
              <a:spcAft>
                <a:spcPts val="0"/>
              </a:spcAft>
              <a:buSzPts val="2400"/>
              <a:buNone/>
            </a:pPr>
            <a:r>
              <a:rPr lang="en-US" sz="2400"/>
              <a:t>    if(i!=1){  </a:t>
            </a:r>
            <a:endParaRPr/>
          </a:p>
          <a:p>
            <a:pPr marL="384048" lvl="1" indent="-182880" algn="l" rtl="0">
              <a:lnSpc>
                <a:spcPct val="90000"/>
              </a:lnSpc>
              <a:spcBef>
                <a:spcPts val="600"/>
              </a:spcBef>
              <a:spcAft>
                <a:spcPts val="0"/>
              </a:spcAft>
              <a:buSzPts val="2400"/>
              <a:buNone/>
            </a:pPr>
            <a:r>
              <a:rPr lang="en-US" sz="2400"/>
              <a:t>    	</a:t>
            </a:r>
            <a:r>
              <a:rPr lang="en-US" sz="2400">
                <a:solidFill>
                  <a:srgbClr val="C00000"/>
                </a:solidFill>
              </a:rPr>
              <a:t>while((i&gt;0)&amp;&amp;(a[(i/2)-1]&lt;elem){ </a:t>
            </a:r>
            <a:endParaRPr>
              <a:solidFill>
                <a:srgbClr val="C00000"/>
              </a:solidFill>
            </a:endParaRPr>
          </a:p>
          <a:p>
            <a:pPr marL="384048" lvl="1" indent="-182880" algn="l" rtl="0">
              <a:lnSpc>
                <a:spcPct val="90000"/>
              </a:lnSpc>
              <a:spcBef>
                <a:spcPts val="600"/>
              </a:spcBef>
              <a:spcAft>
                <a:spcPts val="0"/>
              </a:spcAft>
              <a:buSzPts val="2400"/>
              <a:buNone/>
            </a:pPr>
            <a:r>
              <a:rPr lang="en-US" sz="2400">
                <a:solidFill>
                  <a:srgbClr val="C00000"/>
                </a:solidFill>
              </a:rPr>
              <a:t>         		a[i-1]=a[(i/2)-1];</a:t>
            </a:r>
            <a:endParaRPr>
              <a:solidFill>
                <a:srgbClr val="C00000"/>
              </a:solidFill>
            </a:endParaRPr>
          </a:p>
          <a:p>
            <a:pPr marL="384048" lvl="1" indent="-182880" algn="l" rtl="0">
              <a:lnSpc>
                <a:spcPct val="90000"/>
              </a:lnSpc>
              <a:spcBef>
                <a:spcPts val="600"/>
              </a:spcBef>
              <a:spcAft>
                <a:spcPts val="0"/>
              </a:spcAft>
              <a:buSzPts val="2400"/>
              <a:buNone/>
            </a:pPr>
            <a:r>
              <a:rPr lang="en-US" sz="2400">
                <a:solidFill>
                  <a:srgbClr val="C00000"/>
                </a:solidFill>
              </a:rPr>
              <a:t>         		i=(i/2);</a:t>
            </a:r>
            <a:endParaRPr>
              <a:solidFill>
                <a:srgbClr val="C00000"/>
              </a:solidFill>
            </a:endParaRPr>
          </a:p>
          <a:p>
            <a:pPr marL="384048" lvl="1" indent="-182880" algn="l" rtl="0">
              <a:lnSpc>
                <a:spcPct val="90000"/>
              </a:lnSpc>
              <a:spcBef>
                <a:spcPts val="600"/>
              </a:spcBef>
              <a:spcAft>
                <a:spcPts val="0"/>
              </a:spcAft>
              <a:buSzPts val="2400"/>
              <a:buNone/>
            </a:pPr>
            <a:r>
              <a:rPr lang="en-US" sz="2400"/>
              <a:t>      	}</a:t>
            </a:r>
            <a:endParaRPr/>
          </a:p>
          <a:p>
            <a:pPr marL="91440" lvl="0" indent="-91440" algn="l" rtl="0">
              <a:lnSpc>
                <a:spcPct val="90000"/>
              </a:lnSpc>
              <a:spcBef>
                <a:spcPts val="1600"/>
              </a:spcBef>
              <a:spcAft>
                <a:spcPts val="0"/>
              </a:spcAft>
              <a:buSzPts val="2400"/>
              <a:buNone/>
            </a:pPr>
            <a:r>
              <a:rPr lang="en-US" sz="2400"/>
              <a:t>       	a[i-1]=elem;</a:t>
            </a:r>
            <a:endParaRPr/>
          </a:p>
          <a:p>
            <a:pPr marL="91440" lvl="0" indent="-91440" algn="l" rtl="0">
              <a:lnSpc>
                <a:spcPct val="90000"/>
              </a:lnSpc>
              <a:spcBef>
                <a:spcPts val="1400"/>
              </a:spcBef>
              <a:spcAft>
                <a:spcPts val="0"/>
              </a:spcAft>
              <a:buSzPts val="2400"/>
              <a:buNone/>
            </a:pPr>
            <a:r>
              <a:rPr lang="en-US" sz="2400"/>
              <a:t>       	return true;</a:t>
            </a:r>
            <a:endParaRPr/>
          </a:p>
          <a:p>
            <a:pPr marL="91440" lvl="0" indent="-91440" algn="l" rtl="0">
              <a:lnSpc>
                <a:spcPct val="90000"/>
              </a:lnSpc>
              <a:spcBef>
                <a:spcPts val="1400"/>
              </a:spcBef>
              <a:spcAft>
                <a:spcPts val="0"/>
              </a:spcAft>
              <a:buSzPts val="2400"/>
              <a:buNone/>
            </a:pPr>
            <a:r>
              <a:rPr lang="en-US" sz="2400"/>
              <a:t>      }</a:t>
            </a:r>
            <a:endParaRPr/>
          </a:p>
          <a:p>
            <a:pPr marL="91440" lvl="0" indent="-91440" algn="l" rtl="0">
              <a:lnSpc>
                <a:spcPct val="90000"/>
              </a:lnSpc>
              <a:spcBef>
                <a:spcPts val="1400"/>
              </a:spcBef>
              <a:spcAft>
                <a:spcPts val="0"/>
              </a:spcAft>
              <a:buSzPts val="2400"/>
              <a:buNone/>
            </a:pPr>
            <a:r>
              <a:rPr lang="en-US" sz="2400"/>
              <a:t>}</a:t>
            </a:r>
            <a:endParaRPr sz="2400"/>
          </a:p>
        </p:txBody>
      </p:sp>
      <p:pic>
        <p:nvPicPr>
          <p:cNvPr id="767" name="Google Shape;767;p68"/>
          <p:cNvPicPr preferRelativeResize="0"/>
          <p:nvPr/>
        </p:nvPicPr>
        <p:blipFill rotWithShape="1">
          <a:blip r:embed="rId3">
            <a:alphaModFix/>
          </a:blip>
          <a:srcRect/>
          <a:stretch/>
        </p:blipFill>
        <p:spPr>
          <a:xfrm>
            <a:off x="76301" y="69756"/>
            <a:ext cx="1086411" cy="1026942"/>
          </a:xfrm>
          <a:prstGeom prst="rect">
            <a:avLst/>
          </a:prstGeom>
          <a:noFill/>
          <a:ln>
            <a:noFill/>
          </a:ln>
        </p:spPr>
      </p:pic>
      <p:grpSp>
        <p:nvGrpSpPr>
          <p:cNvPr id="768" name="Google Shape;768;p68"/>
          <p:cNvGrpSpPr/>
          <p:nvPr/>
        </p:nvGrpSpPr>
        <p:grpSpPr>
          <a:xfrm>
            <a:off x="7362092" y="3442678"/>
            <a:ext cx="4717227" cy="2525117"/>
            <a:chOff x="7362092" y="3442678"/>
            <a:chExt cx="4717227" cy="2525117"/>
          </a:xfrm>
        </p:grpSpPr>
        <p:grpSp>
          <p:nvGrpSpPr>
            <p:cNvPr id="769" name="Google Shape;769;p68"/>
            <p:cNvGrpSpPr/>
            <p:nvPr/>
          </p:nvGrpSpPr>
          <p:grpSpPr>
            <a:xfrm>
              <a:off x="7362092" y="5643978"/>
              <a:ext cx="2950872" cy="314471"/>
              <a:chOff x="96" y="3360"/>
              <a:chExt cx="1584" cy="240"/>
            </a:xfrm>
          </p:grpSpPr>
          <p:sp>
            <p:nvSpPr>
              <p:cNvPr id="770" name="Google Shape;770;p68"/>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771" name="Google Shape;771;p68"/>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772" name="Google Shape;772;p68"/>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773" name="Google Shape;773;p68"/>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774" name="Google Shape;774;p68"/>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sp>
          <p:nvSpPr>
            <p:cNvPr id="775" name="Google Shape;775;p68"/>
            <p:cNvSpPr/>
            <p:nvPr/>
          </p:nvSpPr>
          <p:spPr>
            <a:xfrm>
              <a:off x="11430718" y="4910211"/>
              <a:ext cx="648601"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776" name="Google Shape;776;p68"/>
            <p:cNvSpPr/>
            <p:nvPr/>
          </p:nvSpPr>
          <p:spPr>
            <a:xfrm>
              <a:off x="10178833" y="4910211"/>
              <a:ext cx="648601"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10</a:t>
              </a:r>
              <a:endParaRPr/>
            </a:p>
          </p:txBody>
        </p:sp>
        <p:sp>
          <p:nvSpPr>
            <p:cNvPr id="777" name="Google Shape;777;p68"/>
            <p:cNvSpPr/>
            <p:nvPr/>
          </p:nvSpPr>
          <p:spPr>
            <a:xfrm>
              <a:off x="8926947" y="4910211"/>
              <a:ext cx="648601"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778" name="Google Shape;778;p68"/>
            <p:cNvSpPr/>
            <p:nvPr/>
          </p:nvSpPr>
          <p:spPr>
            <a:xfrm>
              <a:off x="7675062" y="4910211"/>
              <a:ext cx="648601"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779" name="Google Shape;779;p68"/>
            <p:cNvSpPr/>
            <p:nvPr/>
          </p:nvSpPr>
          <p:spPr>
            <a:xfrm>
              <a:off x="10675035" y="4176444"/>
              <a:ext cx="609600"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780" name="Google Shape;780;p68"/>
            <p:cNvSpPr/>
            <p:nvPr/>
          </p:nvSpPr>
          <p:spPr>
            <a:xfrm>
              <a:off x="8333763" y="4176444"/>
              <a:ext cx="593184"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sp>
          <p:nvSpPr>
            <p:cNvPr id="781" name="Google Shape;781;p68"/>
            <p:cNvSpPr/>
            <p:nvPr/>
          </p:nvSpPr>
          <p:spPr>
            <a:xfrm>
              <a:off x="9552890" y="3442678"/>
              <a:ext cx="625943" cy="31447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cxnSp>
          <p:nvCxnSpPr>
            <p:cNvPr id="782" name="Google Shape;782;p68"/>
            <p:cNvCxnSpPr>
              <a:stCxn id="781" idx="3"/>
              <a:endCxn id="780" idx="0"/>
            </p:cNvCxnSpPr>
            <p:nvPr/>
          </p:nvCxnSpPr>
          <p:spPr>
            <a:xfrm flipH="1">
              <a:off x="8630257" y="3711096"/>
              <a:ext cx="1014300" cy="465300"/>
            </a:xfrm>
            <a:prstGeom prst="straightConnector1">
              <a:avLst/>
            </a:prstGeom>
            <a:noFill/>
            <a:ln w="9525" cap="flat" cmpd="sng">
              <a:solidFill>
                <a:schemeClr val="dk1"/>
              </a:solidFill>
              <a:prstDash val="solid"/>
              <a:round/>
              <a:headEnd type="none" w="sm" len="sm"/>
              <a:tailEnd type="triangle" w="med" len="med"/>
            </a:ln>
          </p:spPr>
        </p:cxnSp>
        <p:cxnSp>
          <p:nvCxnSpPr>
            <p:cNvPr id="783" name="Google Shape;783;p68"/>
            <p:cNvCxnSpPr>
              <a:stCxn id="781" idx="5"/>
              <a:endCxn id="779" idx="0"/>
            </p:cNvCxnSpPr>
            <p:nvPr/>
          </p:nvCxnSpPr>
          <p:spPr>
            <a:xfrm>
              <a:off x="10087166" y="3711096"/>
              <a:ext cx="892800" cy="465300"/>
            </a:xfrm>
            <a:prstGeom prst="straightConnector1">
              <a:avLst/>
            </a:prstGeom>
            <a:noFill/>
            <a:ln w="9525" cap="flat" cmpd="sng">
              <a:solidFill>
                <a:schemeClr val="dk1"/>
              </a:solidFill>
              <a:prstDash val="solid"/>
              <a:round/>
              <a:headEnd type="none" w="sm" len="sm"/>
              <a:tailEnd type="triangle" w="med" len="med"/>
            </a:ln>
          </p:spPr>
        </p:cxnSp>
        <p:cxnSp>
          <p:nvCxnSpPr>
            <p:cNvPr id="784" name="Google Shape;784;p68"/>
            <p:cNvCxnSpPr>
              <a:stCxn id="779" idx="3"/>
              <a:endCxn id="776" idx="0"/>
            </p:cNvCxnSpPr>
            <p:nvPr/>
          </p:nvCxnSpPr>
          <p:spPr>
            <a:xfrm flipH="1">
              <a:off x="10503009" y="4444862"/>
              <a:ext cx="261300" cy="465300"/>
            </a:xfrm>
            <a:prstGeom prst="straightConnector1">
              <a:avLst/>
            </a:prstGeom>
            <a:noFill/>
            <a:ln w="9525" cap="flat" cmpd="sng">
              <a:solidFill>
                <a:schemeClr val="dk1"/>
              </a:solidFill>
              <a:prstDash val="solid"/>
              <a:round/>
              <a:headEnd type="none" w="sm" len="sm"/>
              <a:tailEnd type="triangle" w="med" len="med"/>
            </a:ln>
          </p:spPr>
        </p:cxnSp>
        <p:cxnSp>
          <p:nvCxnSpPr>
            <p:cNvPr id="785" name="Google Shape;785;p68"/>
            <p:cNvCxnSpPr>
              <a:stCxn id="779" idx="5"/>
              <a:endCxn id="775" idx="0"/>
            </p:cNvCxnSpPr>
            <p:nvPr/>
          </p:nvCxnSpPr>
          <p:spPr>
            <a:xfrm>
              <a:off x="11195361" y="4444862"/>
              <a:ext cx="559800" cy="465300"/>
            </a:xfrm>
            <a:prstGeom prst="straightConnector1">
              <a:avLst/>
            </a:prstGeom>
            <a:noFill/>
            <a:ln w="9525" cap="flat" cmpd="sng">
              <a:solidFill>
                <a:schemeClr val="dk1"/>
              </a:solidFill>
              <a:prstDash val="solid"/>
              <a:round/>
              <a:headEnd type="none" w="sm" len="sm"/>
              <a:tailEnd type="triangle" w="med" len="med"/>
            </a:ln>
          </p:spPr>
        </p:cxnSp>
        <p:cxnSp>
          <p:nvCxnSpPr>
            <p:cNvPr id="786" name="Google Shape;786;p68"/>
            <p:cNvCxnSpPr>
              <a:stCxn id="776" idx="3"/>
              <a:endCxn id="770" idx="0"/>
            </p:cNvCxnSpPr>
            <p:nvPr/>
          </p:nvCxnSpPr>
          <p:spPr>
            <a:xfrm flipH="1">
              <a:off x="10089318" y="5178629"/>
              <a:ext cx="184500" cy="465300"/>
            </a:xfrm>
            <a:prstGeom prst="straightConnector1">
              <a:avLst/>
            </a:prstGeom>
            <a:noFill/>
            <a:ln w="9525" cap="flat" cmpd="sng">
              <a:solidFill>
                <a:schemeClr val="dk1"/>
              </a:solidFill>
              <a:prstDash val="solid"/>
              <a:round/>
              <a:headEnd type="none" w="sm" len="sm"/>
              <a:tailEnd type="triangle" w="med" len="med"/>
            </a:ln>
          </p:spPr>
        </p:cxnSp>
        <p:cxnSp>
          <p:nvCxnSpPr>
            <p:cNvPr id="787" name="Google Shape;787;p68"/>
            <p:cNvCxnSpPr>
              <a:stCxn id="780" idx="3"/>
              <a:endCxn id="778" idx="0"/>
            </p:cNvCxnSpPr>
            <p:nvPr/>
          </p:nvCxnSpPr>
          <p:spPr>
            <a:xfrm flipH="1">
              <a:off x="7999433" y="4444862"/>
              <a:ext cx="421200" cy="465300"/>
            </a:xfrm>
            <a:prstGeom prst="straightConnector1">
              <a:avLst/>
            </a:prstGeom>
            <a:noFill/>
            <a:ln w="9525" cap="flat" cmpd="sng">
              <a:solidFill>
                <a:schemeClr val="dk1"/>
              </a:solidFill>
              <a:prstDash val="solid"/>
              <a:round/>
              <a:headEnd type="none" w="sm" len="sm"/>
              <a:tailEnd type="triangle" w="med" len="med"/>
            </a:ln>
          </p:spPr>
        </p:cxnSp>
        <p:cxnSp>
          <p:nvCxnSpPr>
            <p:cNvPr id="788" name="Google Shape;788;p68"/>
            <p:cNvCxnSpPr>
              <a:stCxn id="780" idx="5"/>
              <a:endCxn id="777" idx="0"/>
            </p:cNvCxnSpPr>
            <p:nvPr/>
          </p:nvCxnSpPr>
          <p:spPr>
            <a:xfrm>
              <a:off x="8840077" y="4444862"/>
              <a:ext cx="411300" cy="465300"/>
            </a:xfrm>
            <a:prstGeom prst="straightConnector1">
              <a:avLst/>
            </a:prstGeom>
            <a:noFill/>
            <a:ln w="9525" cap="flat" cmpd="sng">
              <a:solidFill>
                <a:schemeClr val="dk1"/>
              </a:solidFill>
              <a:prstDash val="solid"/>
              <a:round/>
              <a:headEnd type="none" w="sm" len="sm"/>
              <a:tailEnd type="triangle" w="med" len="med"/>
            </a:ln>
          </p:spPr>
        </p:cxnSp>
        <p:cxnSp>
          <p:nvCxnSpPr>
            <p:cNvPr id="789" name="Google Shape;789;p68"/>
            <p:cNvCxnSpPr>
              <a:stCxn id="778" idx="3"/>
              <a:endCxn id="774" idx="0"/>
            </p:cNvCxnSpPr>
            <p:nvPr/>
          </p:nvCxnSpPr>
          <p:spPr>
            <a:xfrm flipH="1">
              <a:off x="7585547" y="5178629"/>
              <a:ext cx="184500" cy="465300"/>
            </a:xfrm>
            <a:prstGeom prst="straightConnector1">
              <a:avLst/>
            </a:prstGeom>
            <a:noFill/>
            <a:ln w="9525" cap="flat" cmpd="sng">
              <a:solidFill>
                <a:schemeClr val="dk1"/>
              </a:solidFill>
              <a:prstDash val="solid"/>
              <a:round/>
              <a:headEnd type="none" w="sm" len="sm"/>
              <a:tailEnd type="triangle" w="med" len="med"/>
            </a:ln>
          </p:spPr>
        </p:cxnSp>
        <p:cxnSp>
          <p:nvCxnSpPr>
            <p:cNvPr id="790" name="Google Shape;790;p68"/>
            <p:cNvCxnSpPr>
              <a:stCxn id="778" idx="5"/>
              <a:endCxn id="773" idx="0"/>
            </p:cNvCxnSpPr>
            <p:nvPr/>
          </p:nvCxnSpPr>
          <p:spPr>
            <a:xfrm flipH="1">
              <a:off x="8211578" y="5178629"/>
              <a:ext cx="17100" cy="465300"/>
            </a:xfrm>
            <a:prstGeom prst="straightConnector1">
              <a:avLst/>
            </a:prstGeom>
            <a:noFill/>
            <a:ln w="9525" cap="flat" cmpd="sng">
              <a:solidFill>
                <a:schemeClr val="dk1"/>
              </a:solidFill>
              <a:prstDash val="solid"/>
              <a:round/>
              <a:headEnd type="none" w="sm" len="sm"/>
              <a:tailEnd type="triangle" w="med" len="med"/>
            </a:ln>
          </p:spPr>
        </p:cxnSp>
        <p:cxnSp>
          <p:nvCxnSpPr>
            <p:cNvPr id="791" name="Google Shape;791;p68"/>
            <p:cNvCxnSpPr>
              <a:stCxn id="777" idx="3"/>
              <a:endCxn id="772" idx="0"/>
            </p:cNvCxnSpPr>
            <p:nvPr/>
          </p:nvCxnSpPr>
          <p:spPr>
            <a:xfrm flipH="1">
              <a:off x="8837432" y="5178629"/>
              <a:ext cx="184500" cy="465300"/>
            </a:xfrm>
            <a:prstGeom prst="straightConnector1">
              <a:avLst/>
            </a:prstGeom>
            <a:noFill/>
            <a:ln w="9525" cap="flat" cmpd="sng">
              <a:solidFill>
                <a:schemeClr val="dk1"/>
              </a:solidFill>
              <a:prstDash val="solid"/>
              <a:round/>
              <a:headEnd type="none" w="sm" len="sm"/>
              <a:tailEnd type="triangle" w="med" len="med"/>
            </a:ln>
          </p:spPr>
        </p:cxnSp>
        <p:cxnSp>
          <p:nvCxnSpPr>
            <p:cNvPr id="792" name="Google Shape;792;p68"/>
            <p:cNvCxnSpPr>
              <a:stCxn id="777" idx="5"/>
              <a:endCxn id="771" idx="0"/>
            </p:cNvCxnSpPr>
            <p:nvPr/>
          </p:nvCxnSpPr>
          <p:spPr>
            <a:xfrm flipH="1">
              <a:off x="9463463" y="5178629"/>
              <a:ext cx="17100" cy="465300"/>
            </a:xfrm>
            <a:prstGeom prst="straightConnector1">
              <a:avLst/>
            </a:prstGeom>
            <a:noFill/>
            <a:ln w="9525" cap="flat" cmpd="sng">
              <a:solidFill>
                <a:schemeClr val="dk1"/>
              </a:solidFill>
              <a:prstDash val="solid"/>
              <a:round/>
              <a:headEnd type="none" w="sm" len="sm"/>
              <a:tailEnd type="triangle" w="med" len="med"/>
            </a:ln>
          </p:spPr>
        </p:cxnSp>
        <p:sp>
          <p:nvSpPr>
            <p:cNvPr id="793" name="Google Shape;793;p68"/>
            <p:cNvSpPr/>
            <p:nvPr/>
          </p:nvSpPr>
          <p:spPr>
            <a:xfrm>
              <a:off x="10580469" y="5602037"/>
              <a:ext cx="602565" cy="365758"/>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cxnSp>
          <p:nvCxnSpPr>
            <p:cNvPr id="794" name="Google Shape;794;p68"/>
            <p:cNvCxnSpPr>
              <a:stCxn id="776" idx="5"/>
              <a:endCxn id="793" idx="0"/>
            </p:cNvCxnSpPr>
            <p:nvPr/>
          </p:nvCxnSpPr>
          <p:spPr>
            <a:xfrm>
              <a:off x="10732449" y="5178629"/>
              <a:ext cx="149400" cy="423300"/>
            </a:xfrm>
            <a:prstGeom prst="straightConnector1">
              <a:avLst/>
            </a:prstGeom>
            <a:noFill/>
            <a:ln w="9525" cap="flat" cmpd="sng">
              <a:solidFill>
                <a:schemeClr val="dk1"/>
              </a:solidFill>
              <a:prstDash val="solid"/>
              <a:round/>
              <a:headEnd type="none" w="sm" len="sm"/>
              <a:tailEnd type="triangle" w="med" len="med"/>
            </a:ln>
          </p:spPr>
        </p:cxnSp>
      </p:grpSp>
      <p:sp>
        <p:nvSpPr>
          <p:cNvPr id="795" name="Google Shape;795;p68"/>
          <p:cNvSpPr txBox="1"/>
          <p:nvPr/>
        </p:nvSpPr>
        <p:spPr>
          <a:xfrm>
            <a:off x="10249585" y="6026812"/>
            <a:ext cx="14605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elem = 22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69"/>
          <p:cNvSpPr txBox="1">
            <a:spLocks noGrp="1"/>
          </p:cNvSpPr>
          <p:nvPr>
            <p:ph type="body" idx="1"/>
          </p:nvPr>
        </p:nvSpPr>
        <p:spPr>
          <a:xfrm>
            <a:off x="124623" y="1090902"/>
            <a:ext cx="5384800" cy="5211763"/>
          </a:xfrm>
          <a:prstGeom prst="rect">
            <a:avLst/>
          </a:prstGeom>
          <a:noFill/>
          <a:ln>
            <a:noFill/>
          </a:ln>
        </p:spPr>
        <p:txBody>
          <a:bodyPr spcFirstLastPara="1" wrap="square" lIns="0" tIns="45700" rIns="0" bIns="45700" anchor="t" anchorCtr="0">
            <a:normAutofit lnSpcReduction="10000"/>
          </a:bodyPr>
          <a:lstStyle/>
          <a:p>
            <a:pPr marL="91440" lvl="0" indent="-91440" algn="l" rtl="0">
              <a:lnSpc>
                <a:spcPct val="90000"/>
              </a:lnSpc>
              <a:spcBef>
                <a:spcPts val="0"/>
              </a:spcBef>
              <a:spcAft>
                <a:spcPts val="0"/>
              </a:spcAft>
              <a:buSzPts val="2800"/>
              <a:buNone/>
            </a:pPr>
            <a:r>
              <a:rPr lang="en-US" sz="2800"/>
              <a:t>Algorithm add()</a:t>
            </a:r>
            <a:endParaRPr/>
          </a:p>
          <a:p>
            <a:pPr marL="91440" lvl="0" indent="-91440" algn="l" rtl="0">
              <a:lnSpc>
                <a:spcPct val="90000"/>
              </a:lnSpc>
              <a:spcBef>
                <a:spcPts val="1400"/>
              </a:spcBef>
              <a:spcAft>
                <a:spcPts val="0"/>
              </a:spcAft>
              <a:buSzPts val="2800"/>
              <a:buNone/>
            </a:pPr>
            <a:r>
              <a:rPr lang="en-US" sz="2800"/>
              <a:t>{      //</a:t>
            </a:r>
            <a:r>
              <a:rPr lang="en-US" sz="2800">
                <a:solidFill>
                  <a:srgbClr val="FF0000"/>
                </a:solidFill>
              </a:rPr>
              <a:t>index of a starting from 0</a:t>
            </a:r>
            <a:endParaRPr/>
          </a:p>
          <a:p>
            <a:pPr marL="566928" lvl="2" indent="-182880" algn="l" rtl="0">
              <a:lnSpc>
                <a:spcPct val="90000"/>
              </a:lnSpc>
              <a:spcBef>
                <a:spcPts val="400"/>
              </a:spcBef>
              <a:spcAft>
                <a:spcPts val="0"/>
              </a:spcAft>
              <a:buSzPts val="2800"/>
              <a:buNone/>
            </a:pPr>
            <a:r>
              <a:rPr lang="en-US" sz="2800"/>
              <a:t>  j=0 ; a[20];</a:t>
            </a:r>
            <a:endParaRPr/>
          </a:p>
          <a:p>
            <a:pPr marL="566928" lvl="2" indent="-182880" algn="l" rtl="0">
              <a:lnSpc>
                <a:spcPct val="90000"/>
              </a:lnSpc>
              <a:spcBef>
                <a:spcPts val="600"/>
              </a:spcBef>
              <a:spcAft>
                <a:spcPts val="0"/>
              </a:spcAft>
              <a:buSzPts val="2800"/>
              <a:buNone/>
            </a:pPr>
            <a:r>
              <a:rPr lang="en-US" sz="2800"/>
              <a:t> Get Choice</a:t>
            </a:r>
            <a:endParaRPr/>
          </a:p>
          <a:p>
            <a:pPr marL="566928" lvl="2" indent="-182880" algn="l" rtl="0">
              <a:lnSpc>
                <a:spcPct val="90000"/>
              </a:lnSpc>
              <a:spcBef>
                <a:spcPts val="600"/>
              </a:spcBef>
              <a:spcAft>
                <a:spcPts val="0"/>
              </a:spcAft>
              <a:buSzPts val="2800"/>
              <a:buNone/>
            </a:pPr>
            <a:r>
              <a:rPr lang="en-US" sz="2800"/>
              <a:t>Repeat</a:t>
            </a:r>
            <a:endParaRPr/>
          </a:p>
          <a:p>
            <a:pPr marL="566928" lvl="2" indent="-182880" algn="l" rtl="0">
              <a:lnSpc>
                <a:spcPct val="90000"/>
              </a:lnSpc>
              <a:spcBef>
                <a:spcPts val="600"/>
              </a:spcBef>
              <a:spcAft>
                <a:spcPts val="0"/>
              </a:spcAft>
              <a:buSzPts val="2800"/>
              <a:buNone/>
            </a:pPr>
            <a:r>
              <a:rPr lang="en-US" sz="2800"/>
              <a:t>{ </a:t>
            </a:r>
            <a:endParaRPr/>
          </a:p>
          <a:p>
            <a:pPr marL="566928" lvl="2" indent="-182880" algn="l" rtl="0">
              <a:lnSpc>
                <a:spcPct val="90000"/>
              </a:lnSpc>
              <a:spcBef>
                <a:spcPts val="600"/>
              </a:spcBef>
              <a:spcAft>
                <a:spcPts val="0"/>
              </a:spcAft>
              <a:buSzPts val="2800"/>
              <a:buNone/>
            </a:pPr>
            <a:r>
              <a:rPr lang="en-US" sz="2800"/>
              <a:t> a[j]=elem;</a:t>
            </a:r>
            <a:endParaRPr/>
          </a:p>
          <a:p>
            <a:pPr marL="566928" lvl="2" indent="-182880" algn="l" rtl="0">
              <a:lnSpc>
                <a:spcPct val="90000"/>
              </a:lnSpc>
              <a:spcBef>
                <a:spcPts val="600"/>
              </a:spcBef>
              <a:spcAft>
                <a:spcPts val="0"/>
              </a:spcAft>
              <a:buSzPts val="2800"/>
              <a:buNone/>
            </a:pPr>
            <a:r>
              <a:rPr lang="en-US" sz="2800"/>
              <a:t>   insert(a,j+1);</a:t>
            </a:r>
            <a:endParaRPr/>
          </a:p>
          <a:p>
            <a:pPr marL="566928" lvl="2" indent="-182880" algn="l" rtl="0">
              <a:lnSpc>
                <a:spcPct val="90000"/>
              </a:lnSpc>
              <a:spcBef>
                <a:spcPts val="600"/>
              </a:spcBef>
              <a:spcAft>
                <a:spcPts val="0"/>
              </a:spcAft>
              <a:buSzPts val="2800"/>
              <a:buNone/>
            </a:pPr>
            <a:r>
              <a:rPr lang="en-US" sz="2800"/>
              <a:t>   j++;</a:t>
            </a:r>
            <a:endParaRPr/>
          </a:p>
          <a:p>
            <a:pPr marL="91440" lvl="0" indent="-91440" algn="l" rtl="0">
              <a:lnSpc>
                <a:spcPct val="90000"/>
              </a:lnSpc>
              <a:spcBef>
                <a:spcPts val="1600"/>
              </a:spcBef>
              <a:spcAft>
                <a:spcPts val="0"/>
              </a:spcAft>
              <a:buSzPts val="2800"/>
              <a:buNone/>
            </a:pPr>
            <a:r>
              <a:rPr lang="en-US" sz="2800"/>
              <a:t> 	     } until(choice==‘n’); </a:t>
            </a:r>
            <a:endParaRPr/>
          </a:p>
          <a:p>
            <a:pPr marL="91440" lvl="0" indent="-91440" algn="l" rtl="0">
              <a:lnSpc>
                <a:spcPct val="90000"/>
              </a:lnSpc>
              <a:spcBef>
                <a:spcPts val="1400"/>
              </a:spcBef>
              <a:spcAft>
                <a:spcPts val="0"/>
              </a:spcAft>
              <a:buSzPts val="2800"/>
              <a:buNone/>
            </a:pPr>
            <a:r>
              <a:rPr lang="en-US" sz="2800"/>
              <a:t>}</a:t>
            </a:r>
            <a:endParaRPr/>
          </a:p>
        </p:txBody>
      </p:sp>
      <p:sp>
        <p:nvSpPr>
          <p:cNvPr id="801" name="Google Shape;801;p69"/>
          <p:cNvSpPr txBox="1">
            <a:spLocks noGrp="1"/>
          </p:cNvSpPr>
          <p:nvPr>
            <p:ph type="body" idx="2"/>
          </p:nvPr>
        </p:nvSpPr>
        <p:spPr>
          <a:xfrm>
            <a:off x="5351996" y="237245"/>
            <a:ext cx="5892800" cy="5059363"/>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2400"/>
              <a:buNone/>
            </a:pPr>
            <a:r>
              <a:rPr lang="en-US" sz="2400"/>
              <a:t>Algorithm Insert(a,n)</a:t>
            </a:r>
            <a:endParaRPr/>
          </a:p>
          <a:p>
            <a:pPr marL="91440" lvl="0" indent="-91440" algn="l" rtl="0">
              <a:lnSpc>
                <a:spcPct val="90000"/>
              </a:lnSpc>
              <a:spcBef>
                <a:spcPts val="1400"/>
              </a:spcBef>
              <a:spcAft>
                <a:spcPts val="0"/>
              </a:spcAft>
              <a:buSzPts val="2400"/>
              <a:buNone/>
            </a:pPr>
            <a:r>
              <a:rPr lang="en-US" sz="2400"/>
              <a:t>{ </a:t>
            </a:r>
            <a:endParaRPr/>
          </a:p>
          <a:p>
            <a:pPr marL="384048" lvl="1" indent="-182880" algn="l" rtl="0">
              <a:lnSpc>
                <a:spcPct val="90000"/>
              </a:lnSpc>
              <a:spcBef>
                <a:spcPts val="400"/>
              </a:spcBef>
              <a:spcAft>
                <a:spcPts val="0"/>
              </a:spcAft>
              <a:buSzPts val="2400"/>
              <a:buNone/>
            </a:pPr>
            <a:r>
              <a:rPr lang="en-US" sz="2400"/>
              <a:t>    i=n;  elem=a[n-1];</a:t>
            </a:r>
            <a:endParaRPr/>
          </a:p>
          <a:p>
            <a:pPr marL="384048" lvl="1" indent="-182880" algn="l" rtl="0">
              <a:lnSpc>
                <a:spcPct val="90000"/>
              </a:lnSpc>
              <a:spcBef>
                <a:spcPts val="600"/>
              </a:spcBef>
              <a:spcAft>
                <a:spcPts val="0"/>
              </a:spcAft>
              <a:buSzPts val="2400"/>
              <a:buNone/>
            </a:pPr>
            <a:r>
              <a:rPr lang="en-US" sz="2400"/>
              <a:t>    if(i!=1){  </a:t>
            </a:r>
            <a:endParaRPr/>
          </a:p>
          <a:p>
            <a:pPr marL="384048" lvl="1" indent="-182880" algn="l" rtl="0">
              <a:lnSpc>
                <a:spcPct val="90000"/>
              </a:lnSpc>
              <a:spcBef>
                <a:spcPts val="600"/>
              </a:spcBef>
              <a:spcAft>
                <a:spcPts val="0"/>
              </a:spcAft>
              <a:buSzPts val="2400"/>
              <a:buNone/>
            </a:pPr>
            <a:r>
              <a:rPr lang="en-US" sz="2400"/>
              <a:t>    	</a:t>
            </a:r>
            <a:r>
              <a:rPr lang="en-US" sz="2400">
                <a:solidFill>
                  <a:srgbClr val="C00000"/>
                </a:solidFill>
              </a:rPr>
              <a:t>while((i&gt;0)&amp;&amp;(a[(i/2)-1]&lt;elem){ </a:t>
            </a:r>
            <a:endParaRPr>
              <a:solidFill>
                <a:srgbClr val="C00000"/>
              </a:solidFill>
            </a:endParaRPr>
          </a:p>
          <a:p>
            <a:pPr marL="384048" lvl="1" indent="-182880" algn="l" rtl="0">
              <a:lnSpc>
                <a:spcPct val="90000"/>
              </a:lnSpc>
              <a:spcBef>
                <a:spcPts val="600"/>
              </a:spcBef>
              <a:spcAft>
                <a:spcPts val="0"/>
              </a:spcAft>
              <a:buSzPts val="2400"/>
              <a:buNone/>
            </a:pPr>
            <a:r>
              <a:rPr lang="en-US" sz="2400">
                <a:solidFill>
                  <a:srgbClr val="C00000"/>
                </a:solidFill>
              </a:rPr>
              <a:t>         		a[i-1]=a[(i/2)-1];</a:t>
            </a:r>
            <a:endParaRPr>
              <a:solidFill>
                <a:srgbClr val="C00000"/>
              </a:solidFill>
            </a:endParaRPr>
          </a:p>
          <a:p>
            <a:pPr marL="384048" lvl="1" indent="-182880" algn="l" rtl="0">
              <a:lnSpc>
                <a:spcPct val="90000"/>
              </a:lnSpc>
              <a:spcBef>
                <a:spcPts val="600"/>
              </a:spcBef>
              <a:spcAft>
                <a:spcPts val="0"/>
              </a:spcAft>
              <a:buSzPts val="2400"/>
              <a:buNone/>
            </a:pPr>
            <a:r>
              <a:rPr lang="en-US" sz="2400">
                <a:solidFill>
                  <a:srgbClr val="C00000"/>
                </a:solidFill>
              </a:rPr>
              <a:t>         		i=(i/2);</a:t>
            </a:r>
            <a:endParaRPr>
              <a:solidFill>
                <a:srgbClr val="C00000"/>
              </a:solidFill>
            </a:endParaRPr>
          </a:p>
          <a:p>
            <a:pPr marL="384048" lvl="1" indent="-182880" algn="l" rtl="0">
              <a:lnSpc>
                <a:spcPct val="90000"/>
              </a:lnSpc>
              <a:spcBef>
                <a:spcPts val="600"/>
              </a:spcBef>
              <a:spcAft>
                <a:spcPts val="0"/>
              </a:spcAft>
              <a:buSzPts val="2400"/>
              <a:buNone/>
            </a:pPr>
            <a:r>
              <a:rPr lang="en-US" sz="2400"/>
              <a:t>      	}</a:t>
            </a:r>
            <a:endParaRPr/>
          </a:p>
          <a:p>
            <a:pPr marL="91440" lvl="0" indent="-91440" algn="l" rtl="0">
              <a:lnSpc>
                <a:spcPct val="90000"/>
              </a:lnSpc>
              <a:spcBef>
                <a:spcPts val="1600"/>
              </a:spcBef>
              <a:spcAft>
                <a:spcPts val="0"/>
              </a:spcAft>
              <a:buSzPts val="2400"/>
              <a:buNone/>
            </a:pPr>
            <a:r>
              <a:rPr lang="en-US" sz="2400"/>
              <a:t>       	a[i-1]=elem;</a:t>
            </a:r>
            <a:endParaRPr/>
          </a:p>
          <a:p>
            <a:pPr marL="91440" lvl="0" indent="-91440" algn="l" rtl="0">
              <a:lnSpc>
                <a:spcPct val="90000"/>
              </a:lnSpc>
              <a:spcBef>
                <a:spcPts val="1400"/>
              </a:spcBef>
              <a:spcAft>
                <a:spcPts val="0"/>
              </a:spcAft>
              <a:buSzPts val="2400"/>
              <a:buNone/>
            </a:pPr>
            <a:r>
              <a:rPr lang="en-US" sz="2400"/>
              <a:t>       	return true;</a:t>
            </a:r>
            <a:endParaRPr/>
          </a:p>
          <a:p>
            <a:pPr marL="91440" lvl="0" indent="-91440" algn="l" rtl="0">
              <a:lnSpc>
                <a:spcPct val="90000"/>
              </a:lnSpc>
              <a:spcBef>
                <a:spcPts val="1400"/>
              </a:spcBef>
              <a:spcAft>
                <a:spcPts val="0"/>
              </a:spcAft>
              <a:buSzPts val="2400"/>
              <a:buNone/>
            </a:pPr>
            <a:r>
              <a:rPr lang="en-US" sz="2400"/>
              <a:t>      }</a:t>
            </a:r>
            <a:endParaRPr/>
          </a:p>
          <a:p>
            <a:pPr marL="91440" lvl="0" indent="-91440" algn="l" rtl="0">
              <a:lnSpc>
                <a:spcPct val="90000"/>
              </a:lnSpc>
              <a:spcBef>
                <a:spcPts val="1400"/>
              </a:spcBef>
              <a:spcAft>
                <a:spcPts val="0"/>
              </a:spcAft>
              <a:buSzPts val="2400"/>
              <a:buNone/>
            </a:pPr>
            <a:r>
              <a:rPr lang="en-US" sz="2400"/>
              <a:t>}</a:t>
            </a:r>
            <a:endParaRPr sz="2400"/>
          </a:p>
        </p:txBody>
      </p:sp>
      <p:pic>
        <p:nvPicPr>
          <p:cNvPr id="802" name="Google Shape;802;p69"/>
          <p:cNvPicPr preferRelativeResize="0"/>
          <p:nvPr/>
        </p:nvPicPr>
        <p:blipFill rotWithShape="1">
          <a:blip r:embed="rId3">
            <a:alphaModFix/>
          </a:blip>
          <a:srcRect/>
          <a:stretch/>
        </p:blipFill>
        <p:spPr>
          <a:xfrm>
            <a:off x="76301" y="69756"/>
            <a:ext cx="1086411" cy="1026942"/>
          </a:xfrm>
          <a:prstGeom prst="rect">
            <a:avLst/>
          </a:prstGeom>
          <a:noFill/>
          <a:ln>
            <a:noFill/>
          </a:ln>
        </p:spPr>
      </p:pic>
      <p:grpSp>
        <p:nvGrpSpPr>
          <p:cNvPr id="803" name="Google Shape;803;p69"/>
          <p:cNvGrpSpPr/>
          <p:nvPr/>
        </p:nvGrpSpPr>
        <p:grpSpPr>
          <a:xfrm>
            <a:off x="7458222" y="3705274"/>
            <a:ext cx="4588412" cy="2313321"/>
            <a:chOff x="7458222" y="3705274"/>
            <a:chExt cx="4588412" cy="2313321"/>
          </a:xfrm>
        </p:grpSpPr>
        <p:grpSp>
          <p:nvGrpSpPr>
            <p:cNvPr id="804" name="Google Shape;804;p69"/>
            <p:cNvGrpSpPr/>
            <p:nvPr/>
          </p:nvGrpSpPr>
          <p:grpSpPr>
            <a:xfrm>
              <a:off x="7458222" y="5637824"/>
              <a:ext cx="2998368" cy="276079"/>
              <a:chOff x="96" y="3360"/>
              <a:chExt cx="1584" cy="240"/>
            </a:xfrm>
          </p:grpSpPr>
          <p:sp>
            <p:nvSpPr>
              <p:cNvPr id="805" name="Google Shape;805;p69"/>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806" name="Google Shape;806;p69"/>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807" name="Google Shape;807;p69"/>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808" name="Google Shape;808;p69"/>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809" name="Google Shape;809;p69"/>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grpSp>
          <p:nvGrpSpPr>
            <p:cNvPr id="810" name="Google Shape;810;p69"/>
            <p:cNvGrpSpPr/>
            <p:nvPr/>
          </p:nvGrpSpPr>
          <p:grpSpPr>
            <a:xfrm>
              <a:off x="7776231" y="4993640"/>
              <a:ext cx="4270403" cy="276079"/>
              <a:chOff x="264" y="2832"/>
              <a:chExt cx="2256" cy="240"/>
            </a:xfrm>
          </p:grpSpPr>
          <p:sp>
            <p:nvSpPr>
              <p:cNvPr id="811" name="Google Shape;811;p69"/>
              <p:cNvSpPr/>
              <p:nvPr/>
            </p:nvSpPr>
            <p:spPr>
              <a:xfrm>
                <a:off x="2280"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812" name="Google Shape;812;p69"/>
              <p:cNvSpPr/>
              <p:nvPr/>
            </p:nvSpPr>
            <p:spPr>
              <a:xfrm>
                <a:off x="1608" y="2832"/>
                <a:ext cx="326"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813" name="Google Shape;813;p69"/>
              <p:cNvSpPr/>
              <p:nvPr/>
            </p:nvSpPr>
            <p:spPr>
              <a:xfrm>
                <a:off x="936"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814" name="Google Shape;814;p69"/>
              <p:cNvSpPr/>
              <p:nvPr/>
            </p:nvSpPr>
            <p:spPr>
              <a:xfrm>
                <a:off x="264"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grpSp>
        <p:grpSp>
          <p:nvGrpSpPr>
            <p:cNvPr id="815" name="Google Shape;815;p69"/>
            <p:cNvGrpSpPr/>
            <p:nvPr/>
          </p:nvGrpSpPr>
          <p:grpSpPr>
            <a:xfrm>
              <a:off x="8188885" y="4349457"/>
              <a:ext cx="3403451" cy="339346"/>
              <a:chOff x="482" y="2256"/>
              <a:chExt cx="1798" cy="295"/>
            </a:xfrm>
          </p:grpSpPr>
          <p:sp>
            <p:nvSpPr>
              <p:cNvPr id="816" name="Google Shape;816;p69"/>
              <p:cNvSpPr/>
              <p:nvPr/>
            </p:nvSpPr>
            <p:spPr>
              <a:xfrm>
                <a:off x="1936" y="2256"/>
                <a:ext cx="344"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15</a:t>
                </a:r>
                <a:endParaRPr sz="1800" b="0" i="0" u="none" strike="noStrike" cap="none">
                  <a:solidFill>
                    <a:srgbClr val="FF0000"/>
                  </a:solidFill>
                  <a:latin typeface="Calibri"/>
                  <a:ea typeface="Calibri"/>
                  <a:cs typeface="Calibri"/>
                  <a:sym typeface="Calibri"/>
                </a:endParaRPr>
              </a:p>
            </p:txBody>
          </p:sp>
          <p:sp>
            <p:nvSpPr>
              <p:cNvPr id="817" name="Google Shape;817;p69"/>
              <p:cNvSpPr/>
              <p:nvPr/>
            </p:nvSpPr>
            <p:spPr>
              <a:xfrm>
                <a:off x="482" y="2256"/>
                <a:ext cx="358" cy="2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grpSp>
        <p:sp>
          <p:nvSpPr>
            <p:cNvPr id="818" name="Google Shape;818;p69"/>
            <p:cNvSpPr/>
            <p:nvPr/>
          </p:nvSpPr>
          <p:spPr>
            <a:xfrm>
              <a:off x="9502564" y="3705274"/>
              <a:ext cx="636018" cy="29793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cxnSp>
          <p:nvCxnSpPr>
            <p:cNvPr id="819" name="Google Shape;819;p69"/>
            <p:cNvCxnSpPr>
              <a:stCxn id="818" idx="3"/>
              <a:endCxn id="817" idx="0"/>
            </p:cNvCxnSpPr>
            <p:nvPr/>
          </p:nvCxnSpPr>
          <p:spPr>
            <a:xfrm flipH="1">
              <a:off x="8527707" y="3959577"/>
              <a:ext cx="1068000" cy="390000"/>
            </a:xfrm>
            <a:prstGeom prst="straightConnector1">
              <a:avLst/>
            </a:prstGeom>
            <a:noFill/>
            <a:ln w="9525" cap="flat" cmpd="sng">
              <a:solidFill>
                <a:schemeClr val="dk1"/>
              </a:solidFill>
              <a:prstDash val="solid"/>
              <a:round/>
              <a:headEnd type="none" w="sm" len="sm"/>
              <a:tailEnd type="triangle" w="med" len="med"/>
            </a:ln>
          </p:spPr>
        </p:cxnSp>
        <p:cxnSp>
          <p:nvCxnSpPr>
            <p:cNvPr id="820" name="Google Shape;820;p69"/>
            <p:cNvCxnSpPr>
              <a:stCxn id="818" idx="5"/>
              <a:endCxn id="816" idx="0"/>
            </p:cNvCxnSpPr>
            <p:nvPr/>
          </p:nvCxnSpPr>
          <p:spPr>
            <a:xfrm>
              <a:off x="10045439" y="3959577"/>
              <a:ext cx="1221300" cy="390000"/>
            </a:xfrm>
            <a:prstGeom prst="straightConnector1">
              <a:avLst/>
            </a:prstGeom>
            <a:noFill/>
            <a:ln w="9525" cap="flat" cmpd="sng">
              <a:solidFill>
                <a:schemeClr val="dk1"/>
              </a:solidFill>
              <a:prstDash val="solid"/>
              <a:round/>
              <a:headEnd type="none" w="sm" len="sm"/>
              <a:tailEnd type="triangle" w="med" len="med"/>
            </a:ln>
          </p:spPr>
        </p:cxnSp>
        <p:cxnSp>
          <p:nvCxnSpPr>
            <p:cNvPr id="821" name="Google Shape;821;p69"/>
            <p:cNvCxnSpPr>
              <a:stCxn id="816" idx="3"/>
              <a:endCxn id="812" idx="0"/>
            </p:cNvCxnSpPr>
            <p:nvPr/>
          </p:nvCxnSpPr>
          <p:spPr>
            <a:xfrm flipH="1">
              <a:off x="10628835" y="4585104"/>
              <a:ext cx="407700" cy="408600"/>
            </a:xfrm>
            <a:prstGeom prst="straightConnector1">
              <a:avLst/>
            </a:prstGeom>
            <a:noFill/>
            <a:ln w="9525" cap="flat" cmpd="sng">
              <a:solidFill>
                <a:schemeClr val="dk1"/>
              </a:solidFill>
              <a:prstDash val="solid"/>
              <a:round/>
              <a:headEnd type="none" w="sm" len="sm"/>
              <a:tailEnd type="triangle" w="med" len="med"/>
            </a:ln>
          </p:spPr>
        </p:cxnSp>
        <p:cxnSp>
          <p:nvCxnSpPr>
            <p:cNvPr id="822" name="Google Shape;822;p69"/>
            <p:cNvCxnSpPr>
              <a:stCxn id="816" idx="5"/>
              <a:endCxn id="811" idx="0"/>
            </p:cNvCxnSpPr>
            <p:nvPr/>
          </p:nvCxnSpPr>
          <p:spPr>
            <a:xfrm>
              <a:off x="11496976" y="4585104"/>
              <a:ext cx="322500" cy="408600"/>
            </a:xfrm>
            <a:prstGeom prst="straightConnector1">
              <a:avLst/>
            </a:prstGeom>
            <a:noFill/>
            <a:ln w="9525" cap="flat" cmpd="sng">
              <a:solidFill>
                <a:schemeClr val="dk1"/>
              </a:solidFill>
              <a:prstDash val="solid"/>
              <a:round/>
              <a:headEnd type="none" w="sm" len="sm"/>
              <a:tailEnd type="triangle" w="med" len="med"/>
            </a:ln>
          </p:spPr>
        </p:cxnSp>
        <p:cxnSp>
          <p:nvCxnSpPr>
            <p:cNvPr id="823" name="Google Shape;823;p69"/>
            <p:cNvCxnSpPr>
              <a:stCxn id="812" idx="3"/>
              <a:endCxn id="805" idx="0"/>
            </p:cNvCxnSpPr>
            <p:nvPr/>
          </p:nvCxnSpPr>
          <p:spPr>
            <a:xfrm flipH="1">
              <a:off x="10229471" y="5229288"/>
              <a:ext cx="181200" cy="408600"/>
            </a:xfrm>
            <a:prstGeom prst="straightConnector1">
              <a:avLst/>
            </a:prstGeom>
            <a:noFill/>
            <a:ln w="9525" cap="flat" cmpd="sng">
              <a:solidFill>
                <a:schemeClr val="dk1"/>
              </a:solidFill>
              <a:prstDash val="solid"/>
              <a:round/>
              <a:headEnd type="none" w="sm" len="sm"/>
              <a:tailEnd type="triangle" w="med" len="med"/>
            </a:ln>
          </p:spPr>
        </p:cxnSp>
        <p:cxnSp>
          <p:nvCxnSpPr>
            <p:cNvPr id="824" name="Google Shape;824;p69"/>
            <p:cNvCxnSpPr>
              <a:stCxn id="817" idx="3"/>
              <a:endCxn id="814" idx="0"/>
            </p:cNvCxnSpPr>
            <p:nvPr/>
          </p:nvCxnSpPr>
          <p:spPr>
            <a:xfrm flipH="1">
              <a:off x="8003426" y="4639107"/>
              <a:ext cx="284700" cy="354600"/>
            </a:xfrm>
            <a:prstGeom prst="straightConnector1">
              <a:avLst/>
            </a:prstGeom>
            <a:noFill/>
            <a:ln w="9525" cap="flat" cmpd="sng">
              <a:solidFill>
                <a:schemeClr val="dk1"/>
              </a:solidFill>
              <a:prstDash val="solid"/>
              <a:round/>
              <a:headEnd type="none" w="sm" len="sm"/>
              <a:tailEnd type="triangle" w="med" len="med"/>
            </a:ln>
          </p:spPr>
        </p:cxnSp>
        <p:cxnSp>
          <p:nvCxnSpPr>
            <p:cNvPr id="825" name="Google Shape;825;p69"/>
            <p:cNvCxnSpPr>
              <a:stCxn id="817" idx="5"/>
              <a:endCxn id="813" idx="0"/>
            </p:cNvCxnSpPr>
            <p:nvPr/>
          </p:nvCxnSpPr>
          <p:spPr>
            <a:xfrm>
              <a:off x="8767305" y="4639107"/>
              <a:ext cx="508200" cy="354600"/>
            </a:xfrm>
            <a:prstGeom prst="straightConnector1">
              <a:avLst/>
            </a:prstGeom>
            <a:noFill/>
            <a:ln w="9525" cap="flat" cmpd="sng">
              <a:solidFill>
                <a:schemeClr val="dk1"/>
              </a:solidFill>
              <a:prstDash val="solid"/>
              <a:round/>
              <a:headEnd type="none" w="sm" len="sm"/>
              <a:tailEnd type="triangle" w="med" len="med"/>
            </a:ln>
          </p:spPr>
        </p:cxnSp>
        <p:cxnSp>
          <p:nvCxnSpPr>
            <p:cNvPr id="826" name="Google Shape;826;p69"/>
            <p:cNvCxnSpPr>
              <a:endCxn id="809" idx="0"/>
            </p:cNvCxnSpPr>
            <p:nvPr/>
          </p:nvCxnSpPr>
          <p:spPr>
            <a:xfrm flipH="1">
              <a:off x="7685371" y="5229524"/>
              <a:ext cx="159300" cy="408300"/>
            </a:xfrm>
            <a:prstGeom prst="straightConnector1">
              <a:avLst/>
            </a:prstGeom>
            <a:noFill/>
            <a:ln w="9525" cap="flat" cmpd="sng">
              <a:solidFill>
                <a:schemeClr val="dk1"/>
              </a:solidFill>
              <a:prstDash val="solid"/>
              <a:round/>
              <a:headEnd type="none" w="sm" len="sm"/>
              <a:tailEnd type="triangle" w="med" len="med"/>
            </a:ln>
          </p:spPr>
        </p:cxnSp>
        <p:cxnSp>
          <p:nvCxnSpPr>
            <p:cNvPr id="827" name="Google Shape;827;p69"/>
            <p:cNvCxnSpPr>
              <a:stCxn id="814" idx="5"/>
              <a:endCxn id="808" idx="0"/>
            </p:cNvCxnSpPr>
            <p:nvPr/>
          </p:nvCxnSpPr>
          <p:spPr>
            <a:xfrm>
              <a:off x="8163999" y="5229288"/>
              <a:ext cx="157500" cy="408600"/>
            </a:xfrm>
            <a:prstGeom prst="straightConnector1">
              <a:avLst/>
            </a:prstGeom>
            <a:noFill/>
            <a:ln w="9525" cap="flat" cmpd="sng">
              <a:solidFill>
                <a:schemeClr val="dk1"/>
              </a:solidFill>
              <a:prstDash val="solid"/>
              <a:round/>
              <a:headEnd type="none" w="sm" len="sm"/>
              <a:tailEnd type="triangle" w="med" len="med"/>
            </a:ln>
          </p:spPr>
        </p:cxnSp>
        <p:cxnSp>
          <p:nvCxnSpPr>
            <p:cNvPr id="828" name="Google Shape;828;p69"/>
            <p:cNvCxnSpPr>
              <a:stCxn id="813" idx="3"/>
              <a:endCxn id="807" idx="0"/>
            </p:cNvCxnSpPr>
            <p:nvPr/>
          </p:nvCxnSpPr>
          <p:spPr>
            <a:xfrm flipH="1">
              <a:off x="8957296" y="5229288"/>
              <a:ext cx="157500" cy="408600"/>
            </a:xfrm>
            <a:prstGeom prst="straightConnector1">
              <a:avLst/>
            </a:prstGeom>
            <a:noFill/>
            <a:ln w="9525" cap="flat" cmpd="sng">
              <a:solidFill>
                <a:schemeClr val="dk1"/>
              </a:solidFill>
              <a:prstDash val="solid"/>
              <a:round/>
              <a:headEnd type="none" w="sm" len="sm"/>
              <a:tailEnd type="triangle" w="med" len="med"/>
            </a:ln>
          </p:spPr>
        </p:cxnSp>
        <p:cxnSp>
          <p:nvCxnSpPr>
            <p:cNvPr id="829" name="Google Shape;829;p69"/>
            <p:cNvCxnSpPr>
              <a:stCxn id="813" idx="5"/>
              <a:endCxn id="806" idx="0"/>
            </p:cNvCxnSpPr>
            <p:nvPr/>
          </p:nvCxnSpPr>
          <p:spPr>
            <a:xfrm>
              <a:off x="9436034" y="5229288"/>
              <a:ext cx="157500" cy="408600"/>
            </a:xfrm>
            <a:prstGeom prst="straightConnector1">
              <a:avLst/>
            </a:prstGeom>
            <a:noFill/>
            <a:ln w="9525" cap="flat" cmpd="sng">
              <a:solidFill>
                <a:schemeClr val="dk1"/>
              </a:solidFill>
              <a:prstDash val="solid"/>
              <a:round/>
              <a:headEnd type="none" w="sm" len="sm"/>
              <a:tailEnd type="triangle" w="med" len="med"/>
            </a:ln>
          </p:spPr>
        </p:cxnSp>
        <p:sp>
          <p:nvSpPr>
            <p:cNvPr id="830" name="Google Shape;830;p69"/>
            <p:cNvSpPr/>
            <p:nvPr/>
          </p:nvSpPr>
          <p:spPr>
            <a:xfrm>
              <a:off x="10763349" y="5652837"/>
              <a:ext cx="602565" cy="365758"/>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cxnSp>
          <p:nvCxnSpPr>
            <p:cNvPr id="831" name="Google Shape;831;p69"/>
            <p:cNvCxnSpPr>
              <a:stCxn id="812" idx="5"/>
              <a:endCxn id="830" idx="0"/>
            </p:cNvCxnSpPr>
            <p:nvPr/>
          </p:nvCxnSpPr>
          <p:spPr>
            <a:xfrm>
              <a:off x="10847019" y="5229288"/>
              <a:ext cx="217500" cy="423600"/>
            </a:xfrm>
            <a:prstGeom prst="straightConnector1">
              <a:avLst/>
            </a:prstGeom>
            <a:noFill/>
            <a:ln w="9525" cap="flat" cmpd="sng">
              <a:solidFill>
                <a:schemeClr val="dk1"/>
              </a:solidFill>
              <a:prstDash val="solid"/>
              <a:round/>
              <a:headEnd type="none" w="sm" len="sm"/>
              <a:tailEnd type="triangle" w="med" len="med"/>
            </a:ln>
          </p:spPr>
        </p:cxnSp>
      </p:grpSp>
      <p:sp>
        <p:nvSpPr>
          <p:cNvPr id="832" name="Google Shape;832;p69"/>
          <p:cNvSpPr txBox="1"/>
          <p:nvPr/>
        </p:nvSpPr>
        <p:spPr>
          <a:xfrm>
            <a:off x="10249585" y="6026812"/>
            <a:ext cx="14605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elem = 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
          <p:cNvSpPr txBox="1">
            <a:spLocks noGrp="1"/>
          </p:cNvSpPr>
          <p:nvPr>
            <p:ph type="title"/>
          </p:nvPr>
        </p:nvSpPr>
        <p:spPr>
          <a:xfrm>
            <a:off x="621406" y="148204"/>
            <a:ext cx="10972800" cy="57751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Clr>
                <a:srgbClr val="3F3F3F"/>
              </a:buClr>
              <a:buSzPct val="100000"/>
              <a:buFont typeface="Calibri"/>
              <a:buNone/>
            </a:pPr>
            <a:r>
              <a:rPr lang="en-US" sz="4000" b="1"/>
              <a:t>The Heap Data Structure</a:t>
            </a:r>
            <a:endParaRPr/>
          </a:p>
        </p:txBody>
      </p:sp>
      <p:sp>
        <p:nvSpPr>
          <p:cNvPr id="235" name="Google Shape;235;p4"/>
          <p:cNvSpPr txBox="1">
            <a:spLocks noGrp="1"/>
          </p:cNvSpPr>
          <p:nvPr>
            <p:ph type="body" idx="1"/>
          </p:nvPr>
        </p:nvSpPr>
        <p:spPr>
          <a:xfrm>
            <a:off x="1219200" y="1026942"/>
            <a:ext cx="10972800" cy="5831058"/>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400"/>
              <a:buChar char=" "/>
            </a:pPr>
            <a:r>
              <a:rPr lang="en-US" sz="2400">
                <a:solidFill>
                  <a:srgbClr val="DD0111"/>
                </a:solidFill>
                <a:latin typeface="Corsiva"/>
                <a:ea typeface="Corsiva"/>
                <a:cs typeface="Corsiva"/>
                <a:sym typeface="Corsiva"/>
              </a:rPr>
              <a:t>Def:  </a:t>
            </a:r>
            <a:r>
              <a:rPr lang="en-US">
                <a:solidFill>
                  <a:schemeClr val="dk2"/>
                </a:solidFill>
              </a:rPr>
              <a:t>A </a:t>
            </a:r>
            <a:r>
              <a:rPr lang="en-US" b="1">
                <a:solidFill>
                  <a:schemeClr val="dk2"/>
                </a:solidFill>
              </a:rPr>
              <a:t>max</a:t>
            </a:r>
            <a:r>
              <a:rPr lang="en-US">
                <a:solidFill>
                  <a:schemeClr val="dk2"/>
                </a:solidFill>
              </a:rPr>
              <a:t> (min) heap is a tree in which the </a:t>
            </a:r>
            <a:r>
              <a:rPr lang="en-US" b="1">
                <a:solidFill>
                  <a:schemeClr val="dk2"/>
                </a:solidFill>
              </a:rPr>
              <a:t>key value </a:t>
            </a:r>
            <a:r>
              <a:rPr lang="en-US">
                <a:solidFill>
                  <a:schemeClr val="dk2"/>
                </a:solidFill>
              </a:rPr>
              <a:t>in each node is </a:t>
            </a:r>
            <a:r>
              <a:rPr lang="en-US" b="1">
                <a:solidFill>
                  <a:schemeClr val="dk2"/>
                </a:solidFill>
              </a:rPr>
              <a:t>no smaller </a:t>
            </a:r>
            <a:r>
              <a:rPr lang="en-US">
                <a:solidFill>
                  <a:schemeClr val="dk2"/>
                </a:solidFill>
              </a:rPr>
              <a:t>(larger) than the key values in its </a:t>
            </a:r>
            <a:r>
              <a:rPr lang="en-US" b="1">
                <a:solidFill>
                  <a:schemeClr val="dk2"/>
                </a:solidFill>
              </a:rPr>
              <a:t>children</a:t>
            </a:r>
            <a:r>
              <a:rPr lang="en-US">
                <a:solidFill>
                  <a:schemeClr val="dk2"/>
                </a:solidFill>
              </a:rPr>
              <a:t> (if any).</a:t>
            </a:r>
            <a:endParaRPr/>
          </a:p>
          <a:p>
            <a:pPr marL="384048" lvl="1" indent="-182880" algn="l" rtl="0">
              <a:lnSpc>
                <a:spcPct val="90000"/>
              </a:lnSpc>
              <a:spcBef>
                <a:spcPts val="400"/>
              </a:spcBef>
              <a:spcAft>
                <a:spcPts val="0"/>
              </a:spcAft>
              <a:buSzPts val="2000"/>
              <a:buChar char="◦"/>
            </a:pPr>
            <a:r>
              <a:rPr lang="en-US" sz="2000">
                <a:solidFill>
                  <a:schemeClr val="dk2"/>
                </a:solidFill>
              </a:rPr>
              <a:t> A max heap is a complete binary tree that is also a max tree. </a:t>
            </a:r>
            <a:endParaRPr/>
          </a:p>
          <a:p>
            <a:pPr marL="384048" lvl="1" indent="-182880" algn="l" rtl="0">
              <a:lnSpc>
                <a:spcPct val="90000"/>
              </a:lnSpc>
              <a:spcBef>
                <a:spcPts val="600"/>
              </a:spcBef>
              <a:spcAft>
                <a:spcPts val="0"/>
              </a:spcAft>
              <a:buSzPts val="2000"/>
              <a:buChar char="◦"/>
            </a:pPr>
            <a:r>
              <a:rPr lang="en-US" sz="2000">
                <a:solidFill>
                  <a:schemeClr val="dk2"/>
                </a:solidFill>
              </a:rPr>
              <a:t>A min heap is a complete binary tree that is also a min tree. </a:t>
            </a:r>
            <a:endParaRPr/>
          </a:p>
          <a:p>
            <a:pPr marL="91440" lvl="0" indent="0" algn="l" rtl="0">
              <a:lnSpc>
                <a:spcPct val="90000"/>
              </a:lnSpc>
              <a:spcBef>
                <a:spcPts val="1600"/>
              </a:spcBef>
              <a:spcAft>
                <a:spcPts val="0"/>
              </a:spcAft>
              <a:buSzPts val="2400"/>
              <a:buNone/>
            </a:pPr>
            <a:endParaRPr sz="2400" b="1"/>
          </a:p>
          <a:p>
            <a:pPr marL="91440" lvl="0" indent="-91440" algn="l" rtl="0">
              <a:lnSpc>
                <a:spcPct val="90000"/>
              </a:lnSpc>
              <a:spcBef>
                <a:spcPts val="1400"/>
              </a:spcBef>
              <a:spcAft>
                <a:spcPts val="0"/>
              </a:spcAft>
              <a:buSzPts val="2400"/>
              <a:buChar char=" "/>
            </a:pPr>
            <a:r>
              <a:rPr lang="en-US" sz="2400" b="1"/>
              <a:t>Order (heap) property: for any node x (for Max heap)</a:t>
            </a:r>
            <a:endParaRPr sz="2400" b="1"/>
          </a:p>
          <a:p>
            <a:pPr marL="384048" lvl="1" indent="-182880" algn="l" rtl="0">
              <a:lnSpc>
                <a:spcPct val="90000"/>
              </a:lnSpc>
              <a:spcBef>
                <a:spcPts val="400"/>
              </a:spcBef>
              <a:spcAft>
                <a:spcPts val="0"/>
              </a:spcAft>
              <a:buSzPts val="2400"/>
              <a:buFont typeface="Calibri"/>
              <a:buNone/>
            </a:pPr>
            <a:r>
              <a:rPr lang="en-US" sz="2400" b="1"/>
              <a:t>				Parent(x) ≥ x</a:t>
            </a:r>
            <a:endParaRPr sz="2400" b="1"/>
          </a:p>
        </p:txBody>
      </p:sp>
      <p:cxnSp>
        <p:nvCxnSpPr>
          <p:cNvPr id="236" name="Google Shape;236;p4"/>
          <p:cNvCxnSpPr/>
          <p:nvPr/>
        </p:nvCxnSpPr>
        <p:spPr>
          <a:xfrm>
            <a:off x="3259667" y="5348288"/>
            <a:ext cx="313267" cy="201612"/>
          </a:xfrm>
          <a:prstGeom prst="straightConnector1">
            <a:avLst/>
          </a:prstGeom>
          <a:noFill/>
          <a:ln w="9525" cap="flat" cmpd="sng">
            <a:solidFill>
              <a:schemeClr val="dk1"/>
            </a:solidFill>
            <a:prstDash val="solid"/>
            <a:round/>
            <a:headEnd type="none" w="sm" len="sm"/>
            <a:tailEnd type="none" w="sm" len="sm"/>
          </a:ln>
        </p:spPr>
      </p:cxnSp>
      <p:cxnSp>
        <p:nvCxnSpPr>
          <p:cNvPr id="237" name="Google Shape;237;p4"/>
          <p:cNvCxnSpPr/>
          <p:nvPr/>
        </p:nvCxnSpPr>
        <p:spPr>
          <a:xfrm rot="10800000" flipH="1">
            <a:off x="2465917" y="4535488"/>
            <a:ext cx="1727200" cy="1219200"/>
          </a:xfrm>
          <a:prstGeom prst="straightConnector1">
            <a:avLst/>
          </a:prstGeom>
          <a:noFill/>
          <a:ln w="9525" cap="flat" cmpd="sng">
            <a:solidFill>
              <a:schemeClr val="dk1"/>
            </a:solidFill>
            <a:prstDash val="solid"/>
            <a:round/>
            <a:headEnd type="none" w="sm" len="sm"/>
            <a:tailEnd type="none" w="sm" len="sm"/>
          </a:ln>
        </p:spPr>
      </p:cxnSp>
      <p:sp>
        <p:nvSpPr>
          <p:cNvPr id="238" name="Google Shape;238;p4"/>
          <p:cNvSpPr txBox="1"/>
          <p:nvPr/>
        </p:nvSpPr>
        <p:spPr>
          <a:xfrm>
            <a:off x="3706557" y="5983288"/>
            <a:ext cx="67678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Heap</a:t>
            </a:r>
            <a:endParaRPr sz="1400" b="0" i="0" u="none" strike="noStrike" cap="none">
              <a:solidFill>
                <a:srgbClr val="000000"/>
              </a:solidFill>
              <a:latin typeface="Arial"/>
              <a:ea typeface="Arial"/>
              <a:cs typeface="Arial"/>
              <a:sym typeface="Arial"/>
            </a:endParaRPr>
          </a:p>
        </p:txBody>
      </p:sp>
      <p:cxnSp>
        <p:nvCxnSpPr>
          <p:cNvPr id="239" name="Google Shape;239;p4"/>
          <p:cNvCxnSpPr/>
          <p:nvPr/>
        </p:nvCxnSpPr>
        <p:spPr>
          <a:xfrm rot="5400000" flipH="1">
            <a:off x="4088078" y="4358482"/>
            <a:ext cx="760413" cy="965200"/>
          </a:xfrm>
          <a:prstGeom prst="straightConnector1">
            <a:avLst/>
          </a:prstGeom>
          <a:noFill/>
          <a:ln w="9525" cap="flat" cmpd="sng">
            <a:solidFill>
              <a:schemeClr val="dk1"/>
            </a:solidFill>
            <a:prstDash val="solid"/>
            <a:round/>
            <a:headEnd type="none" w="sm" len="sm"/>
            <a:tailEnd type="none" w="sm" len="sm"/>
          </a:ln>
        </p:spPr>
      </p:cxnSp>
      <p:sp>
        <p:nvSpPr>
          <p:cNvPr id="240" name="Google Shape;240;p4"/>
          <p:cNvSpPr/>
          <p:nvPr/>
        </p:nvSpPr>
        <p:spPr>
          <a:xfrm>
            <a:off x="2321985" y="5510214"/>
            <a:ext cx="427567" cy="320675"/>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241" name="Google Shape;241;p4"/>
          <p:cNvSpPr/>
          <p:nvPr/>
        </p:nvSpPr>
        <p:spPr>
          <a:xfrm>
            <a:off x="2931585" y="5068889"/>
            <a:ext cx="427567" cy="320675"/>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242" name="Google Shape;242;p4"/>
          <p:cNvSpPr/>
          <p:nvPr/>
        </p:nvSpPr>
        <p:spPr>
          <a:xfrm>
            <a:off x="3896785" y="4383089"/>
            <a:ext cx="427567" cy="320675"/>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43" name="Google Shape;243;p4"/>
          <p:cNvSpPr/>
          <p:nvPr/>
        </p:nvSpPr>
        <p:spPr>
          <a:xfrm>
            <a:off x="4756151" y="5068889"/>
            <a:ext cx="427567" cy="320675"/>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244" name="Google Shape;244;p4"/>
          <p:cNvSpPr/>
          <p:nvPr/>
        </p:nvSpPr>
        <p:spPr>
          <a:xfrm>
            <a:off x="3460751" y="5510214"/>
            <a:ext cx="427567" cy="320675"/>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45" name="Google Shape;245;p4"/>
          <p:cNvSpPr txBox="1"/>
          <p:nvPr/>
        </p:nvSpPr>
        <p:spPr>
          <a:xfrm>
            <a:off x="5975047" y="4392387"/>
            <a:ext cx="5012267"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Example of Max heap</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DD0111"/>
                </a:solidFill>
                <a:latin typeface="Calibri"/>
                <a:ea typeface="Calibri"/>
                <a:cs typeface="Calibri"/>
                <a:sym typeface="Calibri"/>
              </a:rPr>
              <a:t>“The root is the maximum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DD0111"/>
                </a:solidFill>
                <a:latin typeface="Calibri"/>
                <a:ea typeface="Calibri"/>
                <a:cs typeface="Calibri"/>
                <a:sym typeface="Calibri"/>
              </a:rPr>
              <a:t>element of the heap!”</a:t>
            </a:r>
            <a:endParaRPr sz="1400" b="0" i="0" u="none" strike="noStrike" cap="none">
              <a:solidFill>
                <a:srgbClr val="000000"/>
              </a:solidFill>
              <a:latin typeface="Arial"/>
              <a:ea typeface="Arial"/>
              <a:cs typeface="Arial"/>
              <a:sym typeface="Arial"/>
            </a:endParaRPr>
          </a:p>
        </p:txBody>
      </p:sp>
      <p:sp>
        <p:nvSpPr>
          <p:cNvPr id="246" name="Google Shape;246;p4"/>
          <p:cNvSpPr txBox="1"/>
          <p:nvPr/>
        </p:nvSpPr>
        <p:spPr>
          <a:xfrm>
            <a:off x="6107806" y="5778695"/>
            <a:ext cx="8271933"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DD0111"/>
                </a:solidFill>
                <a:latin typeface="Calibri"/>
                <a:ea typeface="Calibri"/>
                <a:cs typeface="Calibri"/>
                <a:sym typeface="Calibri"/>
              </a:rPr>
              <a:t>A heap is a binary tree that is filled in order</a:t>
            </a:r>
            <a:endParaRPr sz="1400" b="0" i="0" u="none" strike="noStrike" cap="none">
              <a:solidFill>
                <a:srgbClr val="000000"/>
              </a:solidFill>
              <a:latin typeface="Arial"/>
              <a:ea typeface="Arial"/>
              <a:cs typeface="Arial"/>
              <a:sym typeface="Arial"/>
            </a:endParaRPr>
          </a:p>
        </p:txBody>
      </p:sp>
      <p:pic>
        <p:nvPicPr>
          <p:cNvPr id="247" name="Google Shape;247;p4"/>
          <p:cNvPicPr preferRelativeResize="0"/>
          <p:nvPr/>
        </p:nvPicPr>
        <p:blipFill rotWithShape="1">
          <a:blip r:embed="rId3">
            <a:alphaModFix/>
          </a:blip>
          <a:srcRect/>
          <a:stretch/>
        </p:blipFill>
        <p:spPr>
          <a:xfrm>
            <a:off x="183472" y="0"/>
            <a:ext cx="1269598" cy="10885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70"/>
          <p:cNvSpPr txBox="1">
            <a:spLocks noGrp="1"/>
          </p:cNvSpPr>
          <p:nvPr>
            <p:ph type="body" idx="1"/>
          </p:nvPr>
        </p:nvSpPr>
        <p:spPr>
          <a:xfrm>
            <a:off x="124623" y="1090902"/>
            <a:ext cx="5384800" cy="5211763"/>
          </a:xfrm>
          <a:prstGeom prst="rect">
            <a:avLst/>
          </a:prstGeom>
          <a:noFill/>
          <a:ln>
            <a:noFill/>
          </a:ln>
        </p:spPr>
        <p:txBody>
          <a:bodyPr spcFirstLastPara="1" wrap="square" lIns="0" tIns="45700" rIns="0" bIns="45700" anchor="t" anchorCtr="0">
            <a:normAutofit lnSpcReduction="10000"/>
          </a:bodyPr>
          <a:lstStyle/>
          <a:p>
            <a:pPr marL="91440" lvl="0" indent="-91440" algn="l" rtl="0">
              <a:lnSpc>
                <a:spcPct val="90000"/>
              </a:lnSpc>
              <a:spcBef>
                <a:spcPts val="0"/>
              </a:spcBef>
              <a:spcAft>
                <a:spcPts val="0"/>
              </a:spcAft>
              <a:buSzPts val="2800"/>
              <a:buNone/>
            </a:pPr>
            <a:r>
              <a:rPr lang="en-US" sz="2800"/>
              <a:t>Algorithm add()</a:t>
            </a:r>
            <a:endParaRPr/>
          </a:p>
          <a:p>
            <a:pPr marL="91440" lvl="0" indent="-91440" algn="l" rtl="0">
              <a:lnSpc>
                <a:spcPct val="90000"/>
              </a:lnSpc>
              <a:spcBef>
                <a:spcPts val="1400"/>
              </a:spcBef>
              <a:spcAft>
                <a:spcPts val="0"/>
              </a:spcAft>
              <a:buSzPts val="2800"/>
              <a:buNone/>
            </a:pPr>
            <a:r>
              <a:rPr lang="en-US" sz="2800"/>
              <a:t>{      //</a:t>
            </a:r>
            <a:r>
              <a:rPr lang="en-US" sz="2800">
                <a:solidFill>
                  <a:srgbClr val="FF0000"/>
                </a:solidFill>
              </a:rPr>
              <a:t>index of a starting from 0</a:t>
            </a:r>
            <a:endParaRPr/>
          </a:p>
          <a:p>
            <a:pPr marL="566928" lvl="2" indent="-182880" algn="l" rtl="0">
              <a:lnSpc>
                <a:spcPct val="90000"/>
              </a:lnSpc>
              <a:spcBef>
                <a:spcPts val="400"/>
              </a:spcBef>
              <a:spcAft>
                <a:spcPts val="0"/>
              </a:spcAft>
              <a:buSzPts val="2800"/>
              <a:buNone/>
            </a:pPr>
            <a:r>
              <a:rPr lang="en-US" sz="2800"/>
              <a:t>  j=0 ; a[20];</a:t>
            </a:r>
            <a:endParaRPr/>
          </a:p>
          <a:p>
            <a:pPr marL="566928" lvl="2" indent="-182880" algn="l" rtl="0">
              <a:lnSpc>
                <a:spcPct val="90000"/>
              </a:lnSpc>
              <a:spcBef>
                <a:spcPts val="600"/>
              </a:spcBef>
              <a:spcAft>
                <a:spcPts val="0"/>
              </a:spcAft>
              <a:buSzPts val="2800"/>
              <a:buNone/>
            </a:pPr>
            <a:r>
              <a:rPr lang="en-US" sz="2800"/>
              <a:t> Get Choice</a:t>
            </a:r>
            <a:endParaRPr/>
          </a:p>
          <a:p>
            <a:pPr marL="566928" lvl="2" indent="-182880" algn="l" rtl="0">
              <a:lnSpc>
                <a:spcPct val="90000"/>
              </a:lnSpc>
              <a:spcBef>
                <a:spcPts val="600"/>
              </a:spcBef>
              <a:spcAft>
                <a:spcPts val="0"/>
              </a:spcAft>
              <a:buSzPts val="2800"/>
              <a:buNone/>
            </a:pPr>
            <a:r>
              <a:rPr lang="en-US" sz="2800"/>
              <a:t>Repeat</a:t>
            </a:r>
            <a:endParaRPr/>
          </a:p>
          <a:p>
            <a:pPr marL="566928" lvl="2" indent="-182880" algn="l" rtl="0">
              <a:lnSpc>
                <a:spcPct val="90000"/>
              </a:lnSpc>
              <a:spcBef>
                <a:spcPts val="600"/>
              </a:spcBef>
              <a:spcAft>
                <a:spcPts val="0"/>
              </a:spcAft>
              <a:buSzPts val="2800"/>
              <a:buNone/>
            </a:pPr>
            <a:r>
              <a:rPr lang="en-US" sz="2800"/>
              <a:t>{ </a:t>
            </a:r>
            <a:endParaRPr/>
          </a:p>
          <a:p>
            <a:pPr marL="566928" lvl="2" indent="-182880" algn="l" rtl="0">
              <a:lnSpc>
                <a:spcPct val="90000"/>
              </a:lnSpc>
              <a:spcBef>
                <a:spcPts val="600"/>
              </a:spcBef>
              <a:spcAft>
                <a:spcPts val="0"/>
              </a:spcAft>
              <a:buSzPts val="2800"/>
              <a:buNone/>
            </a:pPr>
            <a:r>
              <a:rPr lang="en-US" sz="2800"/>
              <a:t> a[j]=elem;</a:t>
            </a:r>
            <a:endParaRPr/>
          </a:p>
          <a:p>
            <a:pPr marL="566928" lvl="2" indent="-182880" algn="l" rtl="0">
              <a:lnSpc>
                <a:spcPct val="90000"/>
              </a:lnSpc>
              <a:spcBef>
                <a:spcPts val="600"/>
              </a:spcBef>
              <a:spcAft>
                <a:spcPts val="0"/>
              </a:spcAft>
              <a:buSzPts val="2800"/>
              <a:buNone/>
            </a:pPr>
            <a:r>
              <a:rPr lang="en-US" sz="2800"/>
              <a:t>   insert(a,j+1);</a:t>
            </a:r>
            <a:endParaRPr/>
          </a:p>
          <a:p>
            <a:pPr marL="566928" lvl="2" indent="-182880" algn="l" rtl="0">
              <a:lnSpc>
                <a:spcPct val="90000"/>
              </a:lnSpc>
              <a:spcBef>
                <a:spcPts val="600"/>
              </a:spcBef>
              <a:spcAft>
                <a:spcPts val="0"/>
              </a:spcAft>
              <a:buSzPts val="2800"/>
              <a:buNone/>
            </a:pPr>
            <a:r>
              <a:rPr lang="en-US" sz="2800"/>
              <a:t>   j++;</a:t>
            </a:r>
            <a:endParaRPr/>
          </a:p>
          <a:p>
            <a:pPr marL="91440" lvl="0" indent="-91440" algn="l" rtl="0">
              <a:lnSpc>
                <a:spcPct val="90000"/>
              </a:lnSpc>
              <a:spcBef>
                <a:spcPts val="1600"/>
              </a:spcBef>
              <a:spcAft>
                <a:spcPts val="0"/>
              </a:spcAft>
              <a:buSzPts val="2800"/>
              <a:buNone/>
            </a:pPr>
            <a:r>
              <a:rPr lang="en-US" sz="2800"/>
              <a:t> 	     } until(choice==‘n’); </a:t>
            </a:r>
            <a:endParaRPr/>
          </a:p>
          <a:p>
            <a:pPr marL="91440" lvl="0" indent="-91440" algn="l" rtl="0">
              <a:lnSpc>
                <a:spcPct val="90000"/>
              </a:lnSpc>
              <a:spcBef>
                <a:spcPts val="1400"/>
              </a:spcBef>
              <a:spcAft>
                <a:spcPts val="0"/>
              </a:spcAft>
              <a:buSzPts val="2800"/>
              <a:buNone/>
            </a:pPr>
            <a:r>
              <a:rPr lang="en-US" sz="2800"/>
              <a:t>}</a:t>
            </a:r>
            <a:endParaRPr/>
          </a:p>
        </p:txBody>
      </p:sp>
      <p:sp>
        <p:nvSpPr>
          <p:cNvPr id="838" name="Google Shape;838;p70"/>
          <p:cNvSpPr txBox="1">
            <a:spLocks noGrp="1"/>
          </p:cNvSpPr>
          <p:nvPr>
            <p:ph type="body" idx="2"/>
          </p:nvPr>
        </p:nvSpPr>
        <p:spPr>
          <a:xfrm>
            <a:off x="5351996" y="237245"/>
            <a:ext cx="5892800" cy="5059363"/>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2400"/>
              <a:buNone/>
            </a:pPr>
            <a:r>
              <a:rPr lang="en-US" sz="2400"/>
              <a:t>Algorithm Insert(a,n)</a:t>
            </a:r>
            <a:endParaRPr/>
          </a:p>
          <a:p>
            <a:pPr marL="91440" lvl="0" indent="-91440" algn="l" rtl="0">
              <a:lnSpc>
                <a:spcPct val="90000"/>
              </a:lnSpc>
              <a:spcBef>
                <a:spcPts val="1400"/>
              </a:spcBef>
              <a:spcAft>
                <a:spcPts val="0"/>
              </a:spcAft>
              <a:buSzPts val="2400"/>
              <a:buNone/>
            </a:pPr>
            <a:r>
              <a:rPr lang="en-US" sz="2400"/>
              <a:t>{ </a:t>
            </a:r>
            <a:endParaRPr/>
          </a:p>
          <a:p>
            <a:pPr marL="384048" lvl="1" indent="-182880" algn="l" rtl="0">
              <a:lnSpc>
                <a:spcPct val="90000"/>
              </a:lnSpc>
              <a:spcBef>
                <a:spcPts val="400"/>
              </a:spcBef>
              <a:spcAft>
                <a:spcPts val="0"/>
              </a:spcAft>
              <a:buSzPts val="2400"/>
              <a:buNone/>
            </a:pPr>
            <a:r>
              <a:rPr lang="en-US" sz="2400"/>
              <a:t>    i=n;  elem=a[n-1];</a:t>
            </a:r>
            <a:endParaRPr/>
          </a:p>
          <a:p>
            <a:pPr marL="384048" lvl="1" indent="-182880" algn="l" rtl="0">
              <a:lnSpc>
                <a:spcPct val="90000"/>
              </a:lnSpc>
              <a:spcBef>
                <a:spcPts val="600"/>
              </a:spcBef>
              <a:spcAft>
                <a:spcPts val="0"/>
              </a:spcAft>
              <a:buSzPts val="2400"/>
              <a:buNone/>
            </a:pPr>
            <a:r>
              <a:rPr lang="en-US" sz="2400"/>
              <a:t>    if(i!=1){  </a:t>
            </a:r>
            <a:endParaRPr/>
          </a:p>
          <a:p>
            <a:pPr marL="384048" lvl="1" indent="-182880" algn="l" rtl="0">
              <a:lnSpc>
                <a:spcPct val="90000"/>
              </a:lnSpc>
              <a:spcBef>
                <a:spcPts val="600"/>
              </a:spcBef>
              <a:spcAft>
                <a:spcPts val="0"/>
              </a:spcAft>
              <a:buSzPts val="2400"/>
              <a:buNone/>
            </a:pPr>
            <a:r>
              <a:rPr lang="en-US" sz="2400"/>
              <a:t>    	</a:t>
            </a:r>
            <a:r>
              <a:rPr lang="en-US" sz="2400">
                <a:solidFill>
                  <a:srgbClr val="C00000"/>
                </a:solidFill>
              </a:rPr>
              <a:t>while((i&gt;0)&amp;&amp;(a[(i/2)-1]&lt;elem){ </a:t>
            </a:r>
            <a:endParaRPr>
              <a:solidFill>
                <a:srgbClr val="C00000"/>
              </a:solidFill>
            </a:endParaRPr>
          </a:p>
          <a:p>
            <a:pPr marL="384048" lvl="1" indent="-182880" algn="l" rtl="0">
              <a:lnSpc>
                <a:spcPct val="90000"/>
              </a:lnSpc>
              <a:spcBef>
                <a:spcPts val="600"/>
              </a:spcBef>
              <a:spcAft>
                <a:spcPts val="0"/>
              </a:spcAft>
              <a:buSzPts val="2400"/>
              <a:buNone/>
            </a:pPr>
            <a:r>
              <a:rPr lang="en-US" sz="2400">
                <a:solidFill>
                  <a:srgbClr val="C00000"/>
                </a:solidFill>
              </a:rPr>
              <a:t>         		a[i-1]=a[(i/2)-1];</a:t>
            </a:r>
            <a:endParaRPr>
              <a:solidFill>
                <a:srgbClr val="C00000"/>
              </a:solidFill>
            </a:endParaRPr>
          </a:p>
          <a:p>
            <a:pPr marL="384048" lvl="1" indent="-182880" algn="l" rtl="0">
              <a:lnSpc>
                <a:spcPct val="90000"/>
              </a:lnSpc>
              <a:spcBef>
                <a:spcPts val="600"/>
              </a:spcBef>
              <a:spcAft>
                <a:spcPts val="0"/>
              </a:spcAft>
              <a:buSzPts val="2400"/>
              <a:buNone/>
            </a:pPr>
            <a:r>
              <a:rPr lang="en-US" sz="2400">
                <a:solidFill>
                  <a:srgbClr val="C00000"/>
                </a:solidFill>
              </a:rPr>
              <a:t>         		i=(i/2);</a:t>
            </a:r>
            <a:endParaRPr>
              <a:solidFill>
                <a:srgbClr val="C00000"/>
              </a:solidFill>
            </a:endParaRPr>
          </a:p>
          <a:p>
            <a:pPr marL="384048" lvl="1" indent="-182880" algn="l" rtl="0">
              <a:lnSpc>
                <a:spcPct val="90000"/>
              </a:lnSpc>
              <a:spcBef>
                <a:spcPts val="600"/>
              </a:spcBef>
              <a:spcAft>
                <a:spcPts val="0"/>
              </a:spcAft>
              <a:buSzPts val="2400"/>
              <a:buNone/>
            </a:pPr>
            <a:r>
              <a:rPr lang="en-US" sz="2400"/>
              <a:t>      	}</a:t>
            </a:r>
            <a:endParaRPr/>
          </a:p>
          <a:p>
            <a:pPr marL="91440" lvl="0" indent="-91440" algn="l" rtl="0">
              <a:lnSpc>
                <a:spcPct val="90000"/>
              </a:lnSpc>
              <a:spcBef>
                <a:spcPts val="1600"/>
              </a:spcBef>
              <a:spcAft>
                <a:spcPts val="0"/>
              </a:spcAft>
              <a:buSzPts val="2400"/>
              <a:buNone/>
            </a:pPr>
            <a:r>
              <a:rPr lang="en-US" sz="2400"/>
              <a:t>       	a[i-1]=elem;</a:t>
            </a:r>
            <a:endParaRPr/>
          </a:p>
          <a:p>
            <a:pPr marL="91440" lvl="0" indent="-91440" algn="l" rtl="0">
              <a:lnSpc>
                <a:spcPct val="90000"/>
              </a:lnSpc>
              <a:spcBef>
                <a:spcPts val="1400"/>
              </a:spcBef>
              <a:spcAft>
                <a:spcPts val="0"/>
              </a:spcAft>
              <a:buSzPts val="2400"/>
              <a:buNone/>
            </a:pPr>
            <a:r>
              <a:rPr lang="en-US" sz="2400"/>
              <a:t>       	return true;</a:t>
            </a:r>
            <a:endParaRPr/>
          </a:p>
          <a:p>
            <a:pPr marL="91440" lvl="0" indent="-91440" algn="l" rtl="0">
              <a:lnSpc>
                <a:spcPct val="90000"/>
              </a:lnSpc>
              <a:spcBef>
                <a:spcPts val="1400"/>
              </a:spcBef>
              <a:spcAft>
                <a:spcPts val="0"/>
              </a:spcAft>
              <a:buSzPts val="2400"/>
              <a:buNone/>
            </a:pPr>
            <a:r>
              <a:rPr lang="en-US" sz="2400"/>
              <a:t>      }</a:t>
            </a:r>
            <a:endParaRPr/>
          </a:p>
          <a:p>
            <a:pPr marL="91440" lvl="0" indent="-91440" algn="l" rtl="0">
              <a:lnSpc>
                <a:spcPct val="90000"/>
              </a:lnSpc>
              <a:spcBef>
                <a:spcPts val="1400"/>
              </a:spcBef>
              <a:spcAft>
                <a:spcPts val="0"/>
              </a:spcAft>
              <a:buSzPts val="2400"/>
              <a:buNone/>
            </a:pPr>
            <a:r>
              <a:rPr lang="en-US" sz="2400"/>
              <a:t>}</a:t>
            </a:r>
            <a:endParaRPr sz="2400"/>
          </a:p>
        </p:txBody>
      </p:sp>
      <p:pic>
        <p:nvPicPr>
          <p:cNvPr id="839" name="Google Shape;839;p70"/>
          <p:cNvPicPr preferRelativeResize="0"/>
          <p:nvPr/>
        </p:nvPicPr>
        <p:blipFill rotWithShape="1">
          <a:blip r:embed="rId3">
            <a:alphaModFix/>
          </a:blip>
          <a:srcRect/>
          <a:stretch/>
        </p:blipFill>
        <p:spPr>
          <a:xfrm>
            <a:off x="76301" y="69756"/>
            <a:ext cx="1086411" cy="1026942"/>
          </a:xfrm>
          <a:prstGeom prst="rect">
            <a:avLst/>
          </a:prstGeom>
          <a:noFill/>
          <a:ln>
            <a:noFill/>
          </a:ln>
        </p:spPr>
      </p:pic>
      <p:sp>
        <p:nvSpPr>
          <p:cNvPr id="840" name="Google Shape;840;p70"/>
          <p:cNvSpPr txBox="1"/>
          <p:nvPr/>
        </p:nvSpPr>
        <p:spPr>
          <a:xfrm>
            <a:off x="10843219" y="5789374"/>
            <a:ext cx="128196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elem = 22</a:t>
            </a:r>
            <a:endParaRPr/>
          </a:p>
        </p:txBody>
      </p:sp>
      <p:grpSp>
        <p:nvGrpSpPr>
          <p:cNvPr id="841" name="Google Shape;841;p70"/>
          <p:cNvGrpSpPr/>
          <p:nvPr/>
        </p:nvGrpSpPr>
        <p:grpSpPr>
          <a:xfrm>
            <a:off x="6233149" y="3779520"/>
            <a:ext cx="5892800" cy="2543875"/>
            <a:chOff x="2597834" y="3713869"/>
            <a:chExt cx="5970483" cy="2518086"/>
          </a:xfrm>
        </p:grpSpPr>
        <p:grpSp>
          <p:nvGrpSpPr>
            <p:cNvPr id="842" name="Google Shape;842;p70"/>
            <p:cNvGrpSpPr/>
            <p:nvPr/>
          </p:nvGrpSpPr>
          <p:grpSpPr>
            <a:xfrm>
              <a:off x="2597834" y="5880293"/>
              <a:ext cx="3942365" cy="309489"/>
              <a:chOff x="96" y="3360"/>
              <a:chExt cx="1584" cy="240"/>
            </a:xfrm>
          </p:grpSpPr>
          <p:sp>
            <p:nvSpPr>
              <p:cNvPr id="843" name="Google Shape;843;p70"/>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844" name="Google Shape;844;p70"/>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845" name="Google Shape;845;p70"/>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846" name="Google Shape;846;p70"/>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847" name="Google Shape;847;p70"/>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grpSp>
          <p:nvGrpSpPr>
            <p:cNvPr id="848" name="Google Shape;848;p70"/>
            <p:cNvGrpSpPr/>
            <p:nvPr/>
          </p:nvGrpSpPr>
          <p:grpSpPr>
            <a:xfrm>
              <a:off x="2953434" y="5158152"/>
              <a:ext cx="5614883" cy="309489"/>
              <a:chOff x="264" y="2832"/>
              <a:chExt cx="2256" cy="240"/>
            </a:xfrm>
          </p:grpSpPr>
          <p:sp>
            <p:nvSpPr>
              <p:cNvPr id="849" name="Google Shape;849;p70"/>
              <p:cNvSpPr/>
              <p:nvPr/>
            </p:nvSpPr>
            <p:spPr>
              <a:xfrm>
                <a:off x="2280"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850" name="Google Shape;850;p70"/>
              <p:cNvSpPr/>
              <p:nvPr/>
            </p:nvSpPr>
            <p:spPr>
              <a:xfrm>
                <a:off x="1608"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851" name="Google Shape;851;p70"/>
              <p:cNvSpPr/>
              <p:nvPr/>
            </p:nvSpPr>
            <p:spPr>
              <a:xfrm>
                <a:off x="936"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852" name="Google Shape;852;p70"/>
              <p:cNvSpPr/>
              <p:nvPr/>
            </p:nvSpPr>
            <p:spPr>
              <a:xfrm>
                <a:off x="264"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grpSp>
        <p:grpSp>
          <p:nvGrpSpPr>
            <p:cNvPr id="853" name="Google Shape;853;p70"/>
            <p:cNvGrpSpPr/>
            <p:nvPr/>
          </p:nvGrpSpPr>
          <p:grpSpPr>
            <a:xfrm>
              <a:off x="3664634" y="4436010"/>
              <a:ext cx="3942365" cy="309489"/>
              <a:chOff x="600" y="2256"/>
              <a:chExt cx="1584" cy="240"/>
            </a:xfrm>
          </p:grpSpPr>
          <p:sp>
            <p:nvSpPr>
              <p:cNvPr id="854" name="Google Shape;854;p70"/>
              <p:cNvSpPr/>
              <p:nvPr/>
            </p:nvSpPr>
            <p:spPr>
              <a:xfrm>
                <a:off x="1944" y="2256"/>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sp>
            <p:nvSpPr>
              <p:cNvPr id="855" name="Google Shape;855;p70"/>
              <p:cNvSpPr/>
              <p:nvPr/>
            </p:nvSpPr>
            <p:spPr>
              <a:xfrm>
                <a:off x="600" y="2256"/>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grpSp>
        <p:sp>
          <p:nvSpPr>
            <p:cNvPr id="856" name="Google Shape;856;p70"/>
            <p:cNvSpPr/>
            <p:nvPr/>
          </p:nvSpPr>
          <p:spPr>
            <a:xfrm>
              <a:off x="5087035" y="3713869"/>
              <a:ext cx="597328" cy="30948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20</a:t>
              </a:r>
              <a:endParaRPr sz="1800" b="0" i="0" u="none" strike="noStrike" cap="none">
                <a:solidFill>
                  <a:srgbClr val="FF0000"/>
                </a:solidFill>
                <a:latin typeface="Calibri"/>
                <a:ea typeface="Calibri"/>
                <a:cs typeface="Calibri"/>
                <a:sym typeface="Calibri"/>
              </a:endParaRPr>
            </a:p>
          </p:txBody>
        </p:sp>
        <p:cxnSp>
          <p:nvCxnSpPr>
            <p:cNvPr id="857" name="Google Shape;857;p70"/>
            <p:cNvCxnSpPr>
              <a:stCxn id="856" idx="3"/>
              <a:endCxn id="855" idx="0"/>
            </p:cNvCxnSpPr>
            <p:nvPr/>
          </p:nvCxnSpPr>
          <p:spPr>
            <a:xfrm flipH="1">
              <a:off x="3963412" y="3978034"/>
              <a:ext cx="1211100" cy="458100"/>
            </a:xfrm>
            <a:prstGeom prst="straightConnector1">
              <a:avLst/>
            </a:prstGeom>
            <a:noFill/>
            <a:ln w="9525" cap="flat" cmpd="sng">
              <a:solidFill>
                <a:schemeClr val="dk1"/>
              </a:solidFill>
              <a:prstDash val="solid"/>
              <a:round/>
              <a:headEnd type="none" w="sm" len="sm"/>
              <a:tailEnd type="triangle" w="med" len="med"/>
            </a:ln>
          </p:spPr>
        </p:cxnSp>
        <p:cxnSp>
          <p:nvCxnSpPr>
            <p:cNvPr id="858" name="Google Shape;858;p70"/>
            <p:cNvCxnSpPr>
              <a:stCxn id="856" idx="5"/>
              <a:endCxn id="854" idx="0"/>
            </p:cNvCxnSpPr>
            <p:nvPr/>
          </p:nvCxnSpPr>
          <p:spPr>
            <a:xfrm>
              <a:off x="5596886" y="3978034"/>
              <a:ext cx="1711500" cy="458100"/>
            </a:xfrm>
            <a:prstGeom prst="straightConnector1">
              <a:avLst/>
            </a:prstGeom>
            <a:noFill/>
            <a:ln w="9525" cap="flat" cmpd="sng">
              <a:solidFill>
                <a:schemeClr val="dk1"/>
              </a:solidFill>
              <a:prstDash val="solid"/>
              <a:round/>
              <a:headEnd type="none" w="sm" len="sm"/>
              <a:tailEnd type="triangle" w="med" len="med"/>
            </a:ln>
          </p:spPr>
        </p:cxnSp>
        <p:cxnSp>
          <p:nvCxnSpPr>
            <p:cNvPr id="859" name="Google Shape;859;p70"/>
            <p:cNvCxnSpPr>
              <a:stCxn id="854" idx="3"/>
              <a:endCxn id="850" idx="0"/>
            </p:cNvCxnSpPr>
            <p:nvPr/>
          </p:nvCxnSpPr>
          <p:spPr>
            <a:xfrm flipH="1">
              <a:off x="6597048" y="4700175"/>
              <a:ext cx="500100" cy="458100"/>
            </a:xfrm>
            <a:prstGeom prst="straightConnector1">
              <a:avLst/>
            </a:prstGeom>
            <a:noFill/>
            <a:ln w="9525" cap="flat" cmpd="sng">
              <a:solidFill>
                <a:schemeClr val="dk1"/>
              </a:solidFill>
              <a:prstDash val="solid"/>
              <a:round/>
              <a:headEnd type="none" w="sm" len="sm"/>
              <a:tailEnd type="triangle" w="med" len="med"/>
            </a:ln>
          </p:spPr>
        </p:cxnSp>
        <p:cxnSp>
          <p:nvCxnSpPr>
            <p:cNvPr id="860" name="Google Shape;860;p70"/>
            <p:cNvCxnSpPr>
              <a:stCxn id="854" idx="5"/>
              <a:endCxn id="849" idx="0"/>
            </p:cNvCxnSpPr>
            <p:nvPr/>
          </p:nvCxnSpPr>
          <p:spPr>
            <a:xfrm>
              <a:off x="7519522" y="4700175"/>
              <a:ext cx="750000" cy="458100"/>
            </a:xfrm>
            <a:prstGeom prst="straightConnector1">
              <a:avLst/>
            </a:prstGeom>
            <a:noFill/>
            <a:ln w="9525" cap="flat" cmpd="sng">
              <a:solidFill>
                <a:schemeClr val="dk1"/>
              </a:solidFill>
              <a:prstDash val="solid"/>
              <a:round/>
              <a:headEnd type="none" w="sm" len="sm"/>
              <a:tailEnd type="triangle" w="med" len="med"/>
            </a:ln>
          </p:spPr>
        </p:cxnSp>
        <p:cxnSp>
          <p:nvCxnSpPr>
            <p:cNvPr id="861" name="Google Shape;861;p70"/>
            <p:cNvCxnSpPr>
              <a:stCxn id="850" idx="3"/>
              <a:endCxn id="843" idx="0"/>
            </p:cNvCxnSpPr>
            <p:nvPr/>
          </p:nvCxnSpPr>
          <p:spPr>
            <a:xfrm flipH="1">
              <a:off x="6241647" y="5422317"/>
              <a:ext cx="144300" cy="458100"/>
            </a:xfrm>
            <a:prstGeom prst="straightConnector1">
              <a:avLst/>
            </a:prstGeom>
            <a:noFill/>
            <a:ln w="9525" cap="flat" cmpd="sng">
              <a:solidFill>
                <a:schemeClr val="dk1"/>
              </a:solidFill>
              <a:prstDash val="solid"/>
              <a:round/>
              <a:headEnd type="none" w="sm" len="sm"/>
              <a:tailEnd type="triangle" w="med" len="med"/>
            </a:ln>
          </p:spPr>
        </p:cxnSp>
        <p:cxnSp>
          <p:nvCxnSpPr>
            <p:cNvPr id="862" name="Google Shape;862;p70"/>
            <p:cNvCxnSpPr>
              <a:stCxn id="855" idx="3"/>
              <a:endCxn id="852" idx="0"/>
            </p:cNvCxnSpPr>
            <p:nvPr/>
          </p:nvCxnSpPr>
          <p:spPr>
            <a:xfrm flipH="1">
              <a:off x="3252011" y="4700175"/>
              <a:ext cx="500100" cy="458100"/>
            </a:xfrm>
            <a:prstGeom prst="straightConnector1">
              <a:avLst/>
            </a:prstGeom>
            <a:noFill/>
            <a:ln w="9525" cap="flat" cmpd="sng">
              <a:solidFill>
                <a:schemeClr val="dk1"/>
              </a:solidFill>
              <a:prstDash val="solid"/>
              <a:round/>
              <a:headEnd type="none" w="sm" len="sm"/>
              <a:tailEnd type="triangle" w="med" len="med"/>
            </a:ln>
          </p:spPr>
        </p:cxnSp>
        <p:cxnSp>
          <p:nvCxnSpPr>
            <p:cNvPr id="863" name="Google Shape;863;p70"/>
            <p:cNvCxnSpPr>
              <a:stCxn id="855" idx="5"/>
              <a:endCxn id="851" idx="0"/>
            </p:cNvCxnSpPr>
            <p:nvPr/>
          </p:nvCxnSpPr>
          <p:spPr>
            <a:xfrm>
              <a:off x="4174485" y="4700175"/>
              <a:ext cx="750000" cy="458100"/>
            </a:xfrm>
            <a:prstGeom prst="straightConnector1">
              <a:avLst/>
            </a:prstGeom>
            <a:noFill/>
            <a:ln w="9525" cap="flat" cmpd="sng">
              <a:solidFill>
                <a:schemeClr val="dk1"/>
              </a:solidFill>
              <a:prstDash val="solid"/>
              <a:round/>
              <a:headEnd type="none" w="sm" len="sm"/>
              <a:tailEnd type="triangle" w="med" len="med"/>
            </a:ln>
          </p:spPr>
        </p:cxnSp>
        <p:cxnSp>
          <p:nvCxnSpPr>
            <p:cNvPr id="864" name="Google Shape;864;p70"/>
            <p:cNvCxnSpPr>
              <a:stCxn id="852" idx="3"/>
              <a:endCxn id="847" idx="0"/>
            </p:cNvCxnSpPr>
            <p:nvPr/>
          </p:nvCxnSpPr>
          <p:spPr>
            <a:xfrm flipH="1">
              <a:off x="2896611" y="5422317"/>
              <a:ext cx="144300" cy="458100"/>
            </a:xfrm>
            <a:prstGeom prst="straightConnector1">
              <a:avLst/>
            </a:prstGeom>
            <a:noFill/>
            <a:ln w="9525" cap="flat" cmpd="sng">
              <a:solidFill>
                <a:schemeClr val="dk1"/>
              </a:solidFill>
              <a:prstDash val="solid"/>
              <a:round/>
              <a:headEnd type="none" w="sm" len="sm"/>
              <a:tailEnd type="triangle" w="med" len="med"/>
            </a:ln>
          </p:spPr>
        </p:cxnSp>
        <p:cxnSp>
          <p:nvCxnSpPr>
            <p:cNvPr id="865" name="Google Shape;865;p70"/>
            <p:cNvCxnSpPr>
              <a:stCxn id="852" idx="5"/>
              <a:endCxn id="846" idx="0"/>
            </p:cNvCxnSpPr>
            <p:nvPr/>
          </p:nvCxnSpPr>
          <p:spPr>
            <a:xfrm>
              <a:off x="3463285" y="5422317"/>
              <a:ext cx="269400" cy="458100"/>
            </a:xfrm>
            <a:prstGeom prst="straightConnector1">
              <a:avLst/>
            </a:prstGeom>
            <a:noFill/>
            <a:ln w="9525" cap="flat" cmpd="sng">
              <a:solidFill>
                <a:schemeClr val="dk1"/>
              </a:solidFill>
              <a:prstDash val="solid"/>
              <a:round/>
              <a:headEnd type="none" w="sm" len="sm"/>
              <a:tailEnd type="triangle" w="med" len="med"/>
            </a:ln>
          </p:spPr>
        </p:cxnSp>
        <p:cxnSp>
          <p:nvCxnSpPr>
            <p:cNvPr id="866" name="Google Shape;866;p70"/>
            <p:cNvCxnSpPr>
              <a:stCxn id="851" idx="3"/>
              <a:endCxn id="845" idx="0"/>
            </p:cNvCxnSpPr>
            <p:nvPr/>
          </p:nvCxnSpPr>
          <p:spPr>
            <a:xfrm flipH="1">
              <a:off x="4569129" y="5422317"/>
              <a:ext cx="144300" cy="458100"/>
            </a:xfrm>
            <a:prstGeom prst="straightConnector1">
              <a:avLst/>
            </a:prstGeom>
            <a:noFill/>
            <a:ln w="9525" cap="flat" cmpd="sng">
              <a:solidFill>
                <a:schemeClr val="dk1"/>
              </a:solidFill>
              <a:prstDash val="solid"/>
              <a:round/>
              <a:headEnd type="none" w="sm" len="sm"/>
              <a:tailEnd type="triangle" w="med" len="med"/>
            </a:ln>
          </p:spPr>
        </p:cxnSp>
        <p:cxnSp>
          <p:nvCxnSpPr>
            <p:cNvPr id="867" name="Google Shape;867;p70"/>
            <p:cNvCxnSpPr>
              <a:stCxn id="851" idx="5"/>
              <a:endCxn id="844" idx="0"/>
            </p:cNvCxnSpPr>
            <p:nvPr/>
          </p:nvCxnSpPr>
          <p:spPr>
            <a:xfrm>
              <a:off x="5135804" y="5422317"/>
              <a:ext cx="269400" cy="458100"/>
            </a:xfrm>
            <a:prstGeom prst="straightConnector1">
              <a:avLst/>
            </a:prstGeom>
            <a:noFill/>
            <a:ln w="9525" cap="flat" cmpd="sng">
              <a:solidFill>
                <a:schemeClr val="dk1"/>
              </a:solidFill>
              <a:prstDash val="solid"/>
              <a:round/>
              <a:headEnd type="none" w="sm" len="sm"/>
              <a:tailEnd type="triangle" w="med" len="med"/>
            </a:ln>
          </p:spPr>
        </p:cxnSp>
        <p:sp>
          <p:nvSpPr>
            <p:cNvPr id="868" name="Google Shape;868;p70"/>
            <p:cNvSpPr/>
            <p:nvPr/>
          </p:nvSpPr>
          <p:spPr>
            <a:xfrm>
              <a:off x="6699349" y="5866197"/>
              <a:ext cx="602565" cy="365758"/>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cxnSp>
          <p:nvCxnSpPr>
            <p:cNvPr id="869" name="Google Shape;869;p70"/>
            <p:cNvCxnSpPr>
              <a:stCxn id="850" idx="5"/>
              <a:endCxn id="868" idx="0"/>
            </p:cNvCxnSpPr>
            <p:nvPr/>
          </p:nvCxnSpPr>
          <p:spPr>
            <a:xfrm>
              <a:off x="6808322" y="5422317"/>
              <a:ext cx="192300" cy="444000"/>
            </a:xfrm>
            <a:prstGeom prst="straightConnector1">
              <a:avLst/>
            </a:prstGeom>
            <a:noFill/>
            <a:ln w="9525" cap="flat" cmpd="sng">
              <a:solidFill>
                <a:schemeClr val="dk1"/>
              </a:solidFill>
              <a:prstDash val="solid"/>
              <a:round/>
              <a:headEnd type="none" w="sm" len="sm"/>
              <a:tailEnd type="triangle" w="med" len="med"/>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71"/>
          <p:cNvSpPr txBox="1">
            <a:spLocks noGrp="1"/>
          </p:cNvSpPr>
          <p:nvPr>
            <p:ph type="body" idx="1"/>
          </p:nvPr>
        </p:nvSpPr>
        <p:spPr>
          <a:xfrm>
            <a:off x="124623" y="1090902"/>
            <a:ext cx="5384800" cy="5211763"/>
          </a:xfrm>
          <a:prstGeom prst="rect">
            <a:avLst/>
          </a:prstGeom>
          <a:noFill/>
          <a:ln>
            <a:noFill/>
          </a:ln>
        </p:spPr>
        <p:txBody>
          <a:bodyPr spcFirstLastPara="1" wrap="square" lIns="0" tIns="45700" rIns="0" bIns="45700" anchor="t" anchorCtr="0">
            <a:normAutofit lnSpcReduction="10000"/>
          </a:bodyPr>
          <a:lstStyle/>
          <a:p>
            <a:pPr marL="91440" lvl="0" indent="-91440" algn="l" rtl="0">
              <a:lnSpc>
                <a:spcPct val="90000"/>
              </a:lnSpc>
              <a:spcBef>
                <a:spcPts val="0"/>
              </a:spcBef>
              <a:spcAft>
                <a:spcPts val="0"/>
              </a:spcAft>
              <a:buSzPts val="2800"/>
              <a:buNone/>
            </a:pPr>
            <a:r>
              <a:rPr lang="en-US" sz="2800"/>
              <a:t>Algorithm add()</a:t>
            </a:r>
            <a:endParaRPr/>
          </a:p>
          <a:p>
            <a:pPr marL="91440" lvl="0" indent="-91440" algn="l" rtl="0">
              <a:lnSpc>
                <a:spcPct val="90000"/>
              </a:lnSpc>
              <a:spcBef>
                <a:spcPts val="1400"/>
              </a:spcBef>
              <a:spcAft>
                <a:spcPts val="0"/>
              </a:spcAft>
              <a:buSzPts val="2800"/>
              <a:buNone/>
            </a:pPr>
            <a:r>
              <a:rPr lang="en-US" sz="2800"/>
              <a:t>{      //</a:t>
            </a:r>
            <a:r>
              <a:rPr lang="en-US" sz="2800">
                <a:solidFill>
                  <a:srgbClr val="FF0000"/>
                </a:solidFill>
              </a:rPr>
              <a:t>index of a starting from 0</a:t>
            </a:r>
            <a:endParaRPr/>
          </a:p>
          <a:p>
            <a:pPr marL="566928" lvl="2" indent="-182880" algn="l" rtl="0">
              <a:lnSpc>
                <a:spcPct val="90000"/>
              </a:lnSpc>
              <a:spcBef>
                <a:spcPts val="400"/>
              </a:spcBef>
              <a:spcAft>
                <a:spcPts val="0"/>
              </a:spcAft>
              <a:buSzPts val="2800"/>
              <a:buNone/>
            </a:pPr>
            <a:r>
              <a:rPr lang="en-US" sz="2800"/>
              <a:t>  j=0 ; a[20];</a:t>
            </a:r>
            <a:endParaRPr/>
          </a:p>
          <a:p>
            <a:pPr marL="566928" lvl="2" indent="-182880" algn="l" rtl="0">
              <a:lnSpc>
                <a:spcPct val="90000"/>
              </a:lnSpc>
              <a:spcBef>
                <a:spcPts val="600"/>
              </a:spcBef>
              <a:spcAft>
                <a:spcPts val="0"/>
              </a:spcAft>
              <a:buSzPts val="2800"/>
              <a:buNone/>
            </a:pPr>
            <a:r>
              <a:rPr lang="en-US" sz="2800"/>
              <a:t> Get Choice</a:t>
            </a:r>
            <a:endParaRPr/>
          </a:p>
          <a:p>
            <a:pPr marL="566928" lvl="2" indent="-182880" algn="l" rtl="0">
              <a:lnSpc>
                <a:spcPct val="90000"/>
              </a:lnSpc>
              <a:spcBef>
                <a:spcPts val="600"/>
              </a:spcBef>
              <a:spcAft>
                <a:spcPts val="0"/>
              </a:spcAft>
              <a:buSzPts val="2800"/>
              <a:buNone/>
            </a:pPr>
            <a:r>
              <a:rPr lang="en-US" sz="2800"/>
              <a:t>Repeat</a:t>
            </a:r>
            <a:endParaRPr/>
          </a:p>
          <a:p>
            <a:pPr marL="566928" lvl="2" indent="-182880" algn="l" rtl="0">
              <a:lnSpc>
                <a:spcPct val="90000"/>
              </a:lnSpc>
              <a:spcBef>
                <a:spcPts val="600"/>
              </a:spcBef>
              <a:spcAft>
                <a:spcPts val="0"/>
              </a:spcAft>
              <a:buSzPts val="2800"/>
              <a:buNone/>
            </a:pPr>
            <a:r>
              <a:rPr lang="en-US" sz="2800"/>
              <a:t>{ </a:t>
            </a:r>
            <a:endParaRPr/>
          </a:p>
          <a:p>
            <a:pPr marL="566928" lvl="2" indent="-182880" algn="l" rtl="0">
              <a:lnSpc>
                <a:spcPct val="90000"/>
              </a:lnSpc>
              <a:spcBef>
                <a:spcPts val="600"/>
              </a:spcBef>
              <a:spcAft>
                <a:spcPts val="0"/>
              </a:spcAft>
              <a:buSzPts val="2800"/>
              <a:buNone/>
            </a:pPr>
            <a:r>
              <a:rPr lang="en-US" sz="2800"/>
              <a:t> a[j]=elem;</a:t>
            </a:r>
            <a:endParaRPr/>
          </a:p>
          <a:p>
            <a:pPr marL="566928" lvl="2" indent="-182880" algn="l" rtl="0">
              <a:lnSpc>
                <a:spcPct val="90000"/>
              </a:lnSpc>
              <a:spcBef>
                <a:spcPts val="600"/>
              </a:spcBef>
              <a:spcAft>
                <a:spcPts val="0"/>
              </a:spcAft>
              <a:buSzPts val="2800"/>
              <a:buNone/>
            </a:pPr>
            <a:r>
              <a:rPr lang="en-US" sz="2800"/>
              <a:t>   insert(a,j+1);</a:t>
            </a:r>
            <a:endParaRPr/>
          </a:p>
          <a:p>
            <a:pPr marL="566928" lvl="2" indent="-182880" algn="l" rtl="0">
              <a:lnSpc>
                <a:spcPct val="90000"/>
              </a:lnSpc>
              <a:spcBef>
                <a:spcPts val="600"/>
              </a:spcBef>
              <a:spcAft>
                <a:spcPts val="0"/>
              </a:spcAft>
              <a:buSzPts val="2800"/>
              <a:buNone/>
            </a:pPr>
            <a:r>
              <a:rPr lang="en-US" sz="2800"/>
              <a:t>   j++;</a:t>
            </a:r>
            <a:endParaRPr/>
          </a:p>
          <a:p>
            <a:pPr marL="91440" lvl="0" indent="-91440" algn="l" rtl="0">
              <a:lnSpc>
                <a:spcPct val="90000"/>
              </a:lnSpc>
              <a:spcBef>
                <a:spcPts val="1600"/>
              </a:spcBef>
              <a:spcAft>
                <a:spcPts val="0"/>
              </a:spcAft>
              <a:buSzPts val="2800"/>
              <a:buNone/>
            </a:pPr>
            <a:r>
              <a:rPr lang="en-US" sz="2800"/>
              <a:t> 	     } until(choice==‘n’); </a:t>
            </a:r>
            <a:endParaRPr/>
          </a:p>
          <a:p>
            <a:pPr marL="91440" lvl="0" indent="-91440" algn="l" rtl="0">
              <a:lnSpc>
                <a:spcPct val="90000"/>
              </a:lnSpc>
              <a:spcBef>
                <a:spcPts val="1400"/>
              </a:spcBef>
              <a:spcAft>
                <a:spcPts val="0"/>
              </a:spcAft>
              <a:buSzPts val="2800"/>
              <a:buNone/>
            </a:pPr>
            <a:r>
              <a:rPr lang="en-US" sz="2800"/>
              <a:t>}</a:t>
            </a:r>
            <a:endParaRPr/>
          </a:p>
        </p:txBody>
      </p:sp>
      <p:sp>
        <p:nvSpPr>
          <p:cNvPr id="875" name="Google Shape;875;p71"/>
          <p:cNvSpPr txBox="1">
            <a:spLocks noGrp="1"/>
          </p:cNvSpPr>
          <p:nvPr>
            <p:ph type="body" idx="2"/>
          </p:nvPr>
        </p:nvSpPr>
        <p:spPr>
          <a:xfrm>
            <a:off x="5351996" y="237245"/>
            <a:ext cx="5892800" cy="5059363"/>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2400"/>
              <a:buNone/>
            </a:pPr>
            <a:r>
              <a:rPr lang="en-US" sz="2400"/>
              <a:t>Algorithm Insert(a,n)</a:t>
            </a:r>
            <a:endParaRPr/>
          </a:p>
          <a:p>
            <a:pPr marL="91440" lvl="0" indent="-91440" algn="l" rtl="0">
              <a:lnSpc>
                <a:spcPct val="90000"/>
              </a:lnSpc>
              <a:spcBef>
                <a:spcPts val="1400"/>
              </a:spcBef>
              <a:spcAft>
                <a:spcPts val="0"/>
              </a:spcAft>
              <a:buSzPts val="2400"/>
              <a:buNone/>
            </a:pPr>
            <a:r>
              <a:rPr lang="en-US" sz="2400"/>
              <a:t>{ </a:t>
            </a:r>
            <a:endParaRPr/>
          </a:p>
          <a:p>
            <a:pPr marL="384048" lvl="1" indent="-182880" algn="l" rtl="0">
              <a:lnSpc>
                <a:spcPct val="90000"/>
              </a:lnSpc>
              <a:spcBef>
                <a:spcPts val="400"/>
              </a:spcBef>
              <a:spcAft>
                <a:spcPts val="0"/>
              </a:spcAft>
              <a:buSzPts val="2400"/>
              <a:buNone/>
            </a:pPr>
            <a:r>
              <a:rPr lang="en-US" sz="2400"/>
              <a:t>    i=n;  elem=a[n-1];</a:t>
            </a:r>
            <a:endParaRPr/>
          </a:p>
          <a:p>
            <a:pPr marL="384048" lvl="1" indent="-182880" algn="l" rtl="0">
              <a:lnSpc>
                <a:spcPct val="90000"/>
              </a:lnSpc>
              <a:spcBef>
                <a:spcPts val="600"/>
              </a:spcBef>
              <a:spcAft>
                <a:spcPts val="0"/>
              </a:spcAft>
              <a:buSzPts val="2400"/>
              <a:buNone/>
            </a:pPr>
            <a:r>
              <a:rPr lang="en-US" sz="2400"/>
              <a:t>    if(i!=1){  </a:t>
            </a:r>
            <a:endParaRPr/>
          </a:p>
          <a:p>
            <a:pPr marL="384048" lvl="1" indent="-182880" algn="l" rtl="0">
              <a:lnSpc>
                <a:spcPct val="90000"/>
              </a:lnSpc>
              <a:spcBef>
                <a:spcPts val="600"/>
              </a:spcBef>
              <a:spcAft>
                <a:spcPts val="0"/>
              </a:spcAft>
              <a:buSzPts val="2400"/>
              <a:buNone/>
            </a:pPr>
            <a:r>
              <a:rPr lang="en-US" sz="2400"/>
              <a:t>    	</a:t>
            </a:r>
            <a:r>
              <a:rPr lang="en-US" sz="2400">
                <a:solidFill>
                  <a:schemeClr val="dk1"/>
                </a:solidFill>
              </a:rPr>
              <a:t>while((i&gt;0)&amp;&amp;(a[(i/2)-1]&lt;elem){ </a:t>
            </a:r>
            <a:endParaRPr>
              <a:solidFill>
                <a:schemeClr val="dk1"/>
              </a:solidFill>
            </a:endParaRPr>
          </a:p>
          <a:p>
            <a:pPr marL="384048" lvl="1" indent="-182880" algn="l" rtl="0">
              <a:lnSpc>
                <a:spcPct val="90000"/>
              </a:lnSpc>
              <a:spcBef>
                <a:spcPts val="600"/>
              </a:spcBef>
              <a:spcAft>
                <a:spcPts val="0"/>
              </a:spcAft>
              <a:buSzPts val="2400"/>
              <a:buNone/>
            </a:pPr>
            <a:r>
              <a:rPr lang="en-US" sz="2400">
                <a:solidFill>
                  <a:schemeClr val="dk1"/>
                </a:solidFill>
              </a:rPr>
              <a:t>         		a[i-1]=a[(i/2)-1];</a:t>
            </a:r>
            <a:endParaRPr>
              <a:solidFill>
                <a:schemeClr val="dk1"/>
              </a:solidFill>
            </a:endParaRPr>
          </a:p>
          <a:p>
            <a:pPr marL="384048" lvl="1" indent="-182880" algn="l" rtl="0">
              <a:lnSpc>
                <a:spcPct val="90000"/>
              </a:lnSpc>
              <a:spcBef>
                <a:spcPts val="600"/>
              </a:spcBef>
              <a:spcAft>
                <a:spcPts val="0"/>
              </a:spcAft>
              <a:buSzPts val="2400"/>
              <a:buNone/>
            </a:pPr>
            <a:r>
              <a:rPr lang="en-US" sz="2400">
                <a:solidFill>
                  <a:schemeClr val="dk1"/>
                </a:solidFill>
              </a:rPr>
              <a:t>         		i=(i/2);</a:t>
            </a:r>
            <a:endParaRPr>
              <a:solidFill>
                <a:schemeClr val="dk1"/>
              </a:solidFill>
            </a:endParaRPr>
          </a:p>
          <a:p>
            <a:pPr marL="384048" lvl="1" indent="-182880" algn="l" rtl="0">
              <a:lnSpc>
                <a:spcPct val="90000"/>
              </a:lnSpc>
              <a:spcBef>
                <a:spcPts val="600"/>
              </a:spcBef>
              <a:spcAft>
                <a:spcPts val="0"/>
              </a:spcAft>
              <a:buSzPts val="2400"/>
              <a:buNone/>
            </a:pPr>
            <a:r>
              <a:rPr lang="en-US" sz="2400"/>
              <a:t>      	}</a:t>
            </a:r>
            <a:endParaRPr/>
          </a:p>
          <a:p>
            <a:pPr marL="91440" lvl="0" indent="-91440" algn="l" rtl="0">
              <a:lnSpc>
                <a:spcPct val="90000"/>
              </a:lnSpc>
              <a:spcBef>
                <a:spcPts val="1600"/>
              </a:spcBef>
              <a:spcAft>
                <a:spcPts val="0"/>
              </a:spcAft>
              <a:buSzPts val="2400"/>
              <a:buNone/>
            </a:pPr>
            <a:r>
              <a:rPr lang="en-US" sz="2400"/>
              <a:t>       	</a:t>
            </a:r>
            <a:r>
              <a:rPr lang="en-US" sz="2400">
                <a:solidFill>
                  <a:srgbClr val="C00000"/>
                </a:solidFill>
              </a:rPr>
              <a:t>a[i-1]=elem;</a:t>
            </a:r>
            <a:endParaRPr>
              <a:solidFill>
                <a:srgbClr val="C00000"/>
              </a:solidFill>
            </a:endParaRPr>
          </a:p>
          <a:p>
            <a:pPr marL="91440" lvl="0" indent="-91440" algn="l" rtl="0">
              <a:lnSpc>
                <a:spcPct val="90000"/>
              </a:lnSpc>
              <a:spcBef>
                <a:spcPts val="1400"/>
              </a:spcBef>
              <a:spcAft>
                <a:spcPts val="0"/>
              </a:spcAft>
              <a:buSzPts val="2400"/>
              <a:buNone/>
            </a:pPr>
            <a:r>
              <a:rPr lang="en-US" sz="2400"/>
              <a:t>       	return true;</a:t>
            </a:r>
            <a:endParaRPr/>
          </a:p>
          <a:p>
            <a:pPr marL="91440" lvl="0" indent="-91440" algn="l" rtl="0">
              <a:lnSpc>
                <a:spcPct val="90000"/>
              </a:lnSpc>
              <a:spcBef>
                <a:spcPts val="1400"/>
              </a:spcBef>
              <a:spcAft>
                <a:spcPts val="0"/>
              </a:spcAft>
              <a:buSzPts val="2400"/>
              <a:buNone/>
            </a:pPr>
            <a:r>
              <a:rPr lang="en-US" sz="2400"/>
              <a:t>      }</a:t>
            </a:r>
            <a:endParaRPr/>
          </a:p>
          <a:p>
            <a:pPr marL="91440" lvl="0" indent="-91440" algn="l" rtl="0">
              <a:lnSpc>
                <a:spcPct val="90000"/>
              </a:lnSpc>
              <a:spcBef>
                <a:spcPts val="1400"/>
              </a:spcBef>
              <a:spcAft>
                <a:spcPts val="0"/>
              </a:spcAft>
              <a:buSzPts val="2400"/>
              <a:buNone/>
            </a:pPr>
            <a:r>
              <a:rPr lang="en-US" sz="2400"/>
              <a:t>}</a:t>
            </a:r>
            <a:endParaRPr sz="2400"/>
          </a:p>
        </p:txBody>
      </p:sp>
      <p:pic>
        <p:nvPicPr>
          <p:cNvPr id="876" name="Google Shape;876;p71"/>
          <p:cNvPicPr preferRelativeResize="0"/>
          <p:nvPr/>
        </p:nvPicPr>
        <p:blipFill rotWithShape="1">
          <a:blip r:embed="rId3">
            <a:alphaModFix/>
          </a:blip>
          <a:srcRect/>
          <a:stretch/>
        </p:blipFill>
        <p:spPr>
          <a:xfrm>
            <a:off x="76301" y="69756"/>
            <a:ext cx="1086411" cy="1026942"/>
          </a:xfrm>
          <a:prstGeom prst="rect">
            <a:avLst/>
          </a:prstGeom>
          <a:noFill/>
          <a:ln>
            <a:noFill/>
          </a:ln>
        </p:spPr>
      </p:pic>
      <p:grpSp>
        <p:nvGrpSpPr>
          <p:cNvPr id="877" name="Google Shape;877;p71"/>
          <p:cNvGrpSpPr/>
          <p:nvPr/>
        </p:nvGrpSpPr>
        <p:grpSpPr>
          <a:xfrm>
            <a:off x="6507469" y="3870550"/>
            <a:ext cx="5617684" cy="2543875"/>
            <a:chOff x="2597834" y="3713869"/>
            <a:chExt cx="5691735" cy="2518086"/>
          </a:xfrm>
        </p:grpSpPr>
        <p:grpSp>
          <p:nvGrpSpPr>
            <p:cNvPr id="878" name="Google Shape;878;p71"/>
            <p:cNvGrpSpPr/>
            <p:nvPr/>
          </p:nvGrpSpPr>
          <p:grpSpPr>
            <a:xfrm>
              <a:off x="2597834" y="5880293"/>
              <a:ext cx="3942365" cy="309489"/>
              <a:chOff x="96" y="3360"/>
              <a:chExt cx="1584" cy="240"/>
            </a:xfrm>
          </p:grpSpPr>
          <p:sp>
            <p:nvSpPr>
              <p:cNvPr id="879" name="Google Shape;879;p71"/>
              <p:cNvSpPr/>
              <p:nvPr/>
            </p:nvSpPr>
            <p:spPr>
              <a:xfrm>
                <a:off x="1440"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880" name="Google Shape;880;p71"/>
              <p:cNvSpPr/>
              <p:nvPr/>
            </p:nvSpPr>
            <p:spPr>
              <a:xfrm>
                <a:off x="1104"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881" name="Google Shape;881;p71"/>
              <p:cNvSpPr/>
              <p:nvPr/>
            </p:nvSpPr>
            <p:spPr>
              <a:xfrm>
                <a:off x="768"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882" name="Google Shape;882;p71"/>
              <p:cNvSpPr/>
              <p:nvPr/>
            </p:nvSpPr>
            <p:spPr>
              <a:xfrm>
                <a:off x="432"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883" name="Google Shape;883;p71"/>
              <p:cNvSpPr/>
              <p:nvPr/>
            </p:nvSpPr>
            <p:spPr>
              <a:xfrm>
                <a:off x="96" y="3360"/>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grpSp>
        <p:grpSp>
          <p:nvGrpSpPr>
            <p:cNvPr id="884" name="Google Shape;884;p71"/>
            <p:cNvGrpSpPr/>
            <p:nvPr/>
          </p:nvGrpSpPr>
          <p:grpSpPr>
            <a:xfrm>
              <a:off x="2953434" y="5158152"/>
              <a:ext cx="5336135" cy="309489"/>
              <a:chOff x="264" y="2832"/>
              <a:chExt cx="2144" cy="240"/>
            </a:xfrm>
          </p:grpSpPr>
          <p:sp>
            <p:nvSpPr>
              <p:cNvPr id="885" name="Google Shape;885;p71"/>
              <p:cNvSpPr/>
              <p:nvPr/>
            </p:nvSpPr>
            <p:spPr>
              <a:xfrm>
                <a:off x="2168"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886" name="Google Shape;886;p71"/>
              <p:cNvSpPr/>
              <p:nvPr/>
            </p:nvSpPr>
            <p:spPr>
              <a:xfrm>
                <a:off x="1608"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887" name="Google Shape;887;p71"/>
              <p:cNvSpPr/>
              <p:nvPr/>
            </p:nvSpPr>
            <p:spPr>
              <a:xfrm>
                <a:off x="936"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888" name="Google Shape;888;p71"/>
              <p:cNvSpPr/>
              <p:nvPr/>
            </p:nvSpPr>
            <p:spPr>
              <a:xfrm>
                <a:off x="264" y="2832"/>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grpSp>
        <p:grpSp>
          <p:nvGrpSpPr>
            <p:cNvPr id="889" name="Google Shape;889;p71"/>
            <p:cNvGrpSpPr/>
            <p:nvPr/>
          </p:nvGrpSpPr>
          <p:grpSpPr>
            <a:xfrm>
              <a:off x="3664634" y="4436010"/>
              <a:ext cx="3942365" cy="309489"/>
              <a:chOff x="600" y="2256"/>
              <a:chExt cx="1584" cy="240"/>
            </a:xfrm>
          </p:grpSpPr>
          <p:sp>
            <p:nvSpPr>
              <p:cNvPr id="890" name="Google Shape;890;p71"/>
              <p:cNvSpPr/>
              <p:nvPr/>
            </p:nvSpPr>
            <p:spPr>
              <a:xfrm>
                <a:off x="1944" y="2256"/>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a:t>
                </a:r>
                <a:endParaRPr sz="1800" b="0" i="0" u="none" strike="noStrike" cap="none">
                  <a:solidFill>
                    <a:schemeClr val="dk1"/>
                  </a:solidFill>
                  <a:latin typeface="Calibri"/>
                  <a:ea typeface="Calibri"/>
                  <a:cs typeface="Calibri"/>
                  <a:sym typeface="Calibri"/>
                </a:endParaRPr>
              </a:p>
            </p:txBody>
          </p:sp>
          <p:sp>
            <p:nvSpPr>
              <p:cNvPr id="891" name="Google Shape;891;p71"/>
              <p:cNvSpPr/>
              <p:nvPr/>
            </p:nvSpPr>
            <p:spPr>
              <a:xfrm>
                <a:off x="600" y="2256"/>
                <a:ext cx="240" cy="24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14</a:t>
                </a:r>
                <a:endParaRPr sz="1800" b="0" i="0" u="none" strike="noStrike" cap="none">
                  <a:solidFill>
                    <a:schemeClr val="dk1"/>
                  </a:solidFill>
                  <a:latin typeface="Calibri"/>
                  <a:ea typeface="Calibri"/>
                  <a:cs typeface="Calibri"/>
                  <a:sym typeface="Calibri"/>
                </a:endParaRPr>
              </a:p>
            </p:txBody>
          </p:sp>
        </p:grpSp>
        <p:sp>
          <p:nvSpPr>
            <p:cNvPr id="892" name="Google Shape;892;p71"/>
            <p:cNvSpPr/>
            <p:nvPr/>
          </p:nvSpPr>
          <p:spPr>
            <a:xfrm>
              <a:off x="5087035" y="3713869"/>
              <a:ext cx="597328" cy="30948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22</a:t>
              </a:r>
              <a:endParaRPr sz="1800" b="0" i="0" u="none" strike="noStrike" cap="none">
                <a:solidFill>
                  <a:srgbClr val="FF0000"/>
                </a:solidFill>
                <a:latin typeface="Calibri"/>
                <a:ea typeface="Calibri"/>
                <a:cs typeface="Calibri"/>
                <a:sym typeface="Calibri"/>
              </a:endParaRPr>
            </a:p>
          </p:txBody>
        </p:sp>
        <p:cxnSp>
          <p:nvCxnSpPr>
            <p:cNvPr id="893" name="Google Shape;893;p71"/>
            <p:cNvCxnSpPr>
              <a:stCxn id="892" idx="3"/>
              <a:endCxn id="891" idx="0"/>
            </p:cNvCxnSpPr>
            <p:nvPr/>
          </p:nvCxnSpPr>
          <p:spPr>
            <a:xfrm flipH="1">
              <a:off x="3963412" y="3978034"/>
              <a:ext cx="1211100" cy="458100"/>
            </a:xfrm>
            <a:prstGeom prst="straightConnector1">
              <a:avLst/>
            </a:prstGeom>
            <a:noFill/>
            <a:ln w="9525" cap="flat" cmpd="sng">
              <a:solidFill>
                <a:schemeClr val="dk1"/>
              </a:solidFill>
              <a:prstDash val="solid"/>
              <a:round/>
              <a:headEnd type="none" w="sm" len="sm"/>
              <a:tailEnd type="triangle" w="med" len="med"/>
            </a:ln>
          </p:spPr>
        </p:cxnSp>
        <p:cxnSp>
          <p:nvCxnSpPr>
            <p:cNvPr id="894" name="Google Shape;894;p71"/>
            <p:cNvCxnSpPr>
              <a:stCxn id="892" idx="5"/>
              <a:endCxn id="890" idx="0"/>
            </p:cNvCxnSpPr>
            <p:nvPr/>
          </p:nvCxnSpPr>
          <p:spPr>
            <a:xfrm>
              <a:off x="5596886" y="3978034"/>
              <a:ext cx="1711500" cy="458100"/>
            </a:xfrm>
            <a:prstGeom prst="straightConnector1">
              <a:avLst/>
            </a:prstGeom>
            <a:noFill/>
            <a:ln w="9525" cap="flat" cmpd="sng">
              <a:solidFill>
                <a:schemeClr val="dk1"/>
              </a:solidFill>
              <a:prstDash val="solid"/>
              <a:round/>
              <a:headEnd type="none" w="sm" len="sm"/>
              <a:tailEnd type="triangle" w="med" len="med"/>
            </a:ln>
          </p:spPr>
        </p:cxnSp>
        <p:cxnSp>
          <p:nvCxnSpPr>
            <p:cNvPr id="895" name="Google Shape;895;p71"/>
            <p:cNvCxnSpPr>
              <a:stCxn id="890" idx="3"/>
              <a:endCxn id="886" idx="0"/>
            </p:cNvCxnSpPr>
            <p:nvPr/>
          </p:nvCxnSpPr>
          <p:spPr>
            <a:xfrm flipH="1">
              <a:off x="6597048" y="4700175"/>
              <a:ext cx="500100" cy="458100"/>
            </a:xfrm>
            <a:prstGeom prst="straightConnector1">
              <a:avLst/>
            </a:prstGeom>
            <a:noFill/>
            <a:ln w="9525" cap="flat" cmpd="sng">
              <a:solidFill>
                <a:schemeClr val="dk1"/>
              </a:solidFill>
              <a:prstDash val="solid"/>
              <a:round/>
              <a:headEnd type="none" w="sm" len="sm"/>
              <a:tailEnd type="triangle" w="med" len="med"/>
            </a:ln>
          </p:spPr>
        </p:cxnSp>
        <p:cxnSp>
          <p:nvCxnSpPr>
            <p:cNvPr id="896" name="Google Shape;896;p71"/>
            <p:cNvCxnSpPr>
              <a:stCxn id="890" idx="5"/>
              <a:endCxn id="885" idx="0"/>
            </p:cNvCxnSpPr>
            <p:nvPr/>
          </p:nvCxnSpPr>
          <p:spPr>
            <a:xfrm>
              <a:off x="7519522" y="4700175"/>
              <a:ext cx="471300" cy="458100"/>
            </a:xfrm>
            <a:prstGeom prst="straightConnector1">
              <a:avLst/>
            </a:prstGeom>
            <a:noFill/>
            <a:ln w="9525" cap="flat" cmpd="sng">
              <a:solidFill>
                <a:schemeClr val="dk1"/>
              </a:solidFill>
              <a:prstDash val="solid"/>
              <a:round/>
              <a:headEnd type="none" w="sm" len="sm"/>
              <a:tailEnd type="triangle" w="med" len="med"/>
            </a:ln>
          </p:spPr>
        </p:cxnSp>
        <p:cxnSp>
          <p:nvCxnSpPr>
            <p:cNvPr id="897" name="Google Shape;897;p71"/>
            <p:cNvCxnSpPr>
              <a:stCxn id="886" idx="3"/>
              <a:endCxn id="879" idx="0"/>
            </p:cNvCxnSpPr>
            <p:nvPr/>
          </p:nvCxnSpPr>
          <p:spPr>
            <a:xfrm flipH="1">
              <a:off x="6241651" y="5422317"/>
              <a:ext cx="144300" cy="458100"/>
            </a:xfrm>
            <a:prstGeom prst="straightConnector1">
              <a:avLst/>
            </a:prstGeom>
            <a:noFill/>
            <a:ln w="9525" cap="flat" cmpd="sng">
              <a:solidFill>
                <a:schemeClr val="dk1"/>
              </a:solidFill>
              <a:prstDash val="solid"/>
              <a:round/>
              <a:headEnd type="none" w="sm" len="sm"/>
              <a:tailEnd type="triangle" w="med" len="med"/>
            </a:ln>
          </p:spPr>
        </p:cxnSp>
        <p:cxnSp>
          <p:nvCxnSpPr>
            <p:cNvPr id="898" name="Google Shape;898;p71"/>
            <p:cNvCxnSpPr>
              <a:stCxn id="891" idx="3"/>
              <a:endCxn id="888" idx="0"/>
            </p:cNvCxnSpPr>
            <p:nvPr/>
          </p:nvCxnSpPr>
          <p:spPr>
            <a:xfrm flipH="1">
              <a:off x="3252011" y="4700175"/>
              <a:ext cx="500100" cy="458100"/>
            </a:xfrm>
            <a:prstGeom prst="straightConnector1">
              <a:avLst/>
            </a:prstGeom>
            <a:noFill/>
            <a:ln w="9525" cap="flat" cmpd="sng">
              <a:solidFill>
                <a:schemeClr val="dk1"/>
              </a:solidFill>
              <a:prstDash val="solid"/>
              <a:round/>
              <a:headEnd type="none" w="sm" len="sm"/>
              <a:tailEnd type="triangle" w="med" len="med"/>
            </a:ln>
          </p:spPr>
        </p:cxnSp>
        <p:cxnSp>
          <p:nvCxnSpPr>
            <p:cNvPr id="899" name="Google Shape;899;p71"/>
            <p:cNvCxnSpPr>
              <a:stCxn id="891" idx="5"/>
              <a:endCxn id="887" idx="0"/>
            </p:cNvCxnSpPr>
            <p:nvPr/>
          </p:nvCxnSpPr>
          <p:spPr>
            <a:xfrm>
              <a:off x="4174485" y="4700175"/>
              <a:ext cx="750000" cy="458100"/>
            </a:xfrm>
            <a:prstGeom prst="straightConnector1">
              <a:avLst/>
            </a:prstGeom>
            <a:noFill/>
            <a:ln w="9525" cap="flat" cmpd="sng">
              <a:solidFill>
                <a:schemeClr val="dk1"/>
              </a:solidFill>
              <a:prstDash val="solid"/>
              <a:round/>
              <a:headEnd type="none" w="sm" len="sm"/>
              <a:tailEnd type="triangle" w="med" len="med"/>
            </a:ln>
          </p:spPr>
        </p:cxnSp>
        <p:cxnSp>
          <p:nvCxnSpPr>
            <p:cNvPr id="900" name="Google Shape;900;p71"/>
            <p:cNvCxnSpPr>
              <a:stCxn id="888" idx="3"/>
              <a:endCxn id="883" idx="0"/>
            </p:cNvCxnSpPr>
            <p:nvPr/>
          </p:nvCxnSpPr>
          <p:spPr>
            <a:xfrm flipH="1">
              <a:off x="2896611" y="5422317"/>
              <a:ext cx="144300" cy="458100"/>
            </a:xfrm>
            <a:prstGeom prst="straightConnector1">
              <a:avLst/>
            </a:prstGeom>
            <a:noFill/>
            <a:ln w="9525" cap="flat" cmpd="sng">
              <a:solidFill>
                <a:schemeClr val="dk1"/>
              </a:solidFill>
              <a:prstDash val="solid"/>
              <a:round/>
              <a:headEnd type="none" w="sm" len="sm"/>
              <a:tailEnd type="triangle" w="med" len="med"/>
            </a:ln>
          </p:spPr>
        </p:cxnSp>
        <p:cxnSp>
          <p:nvCxnSpPr>
            <p:cNvPr id="901" name="Google Shape;901;p71"/>
            <p:cNvCxnSpPr>
              <a:stCxn id="888" idx="5"/>
              <a:endCxn id="882" idx="0"/>
            </p:cNvCxnSpPr>
            <p:nvPr/>
          </p:nvCxnSpPr>
          <p:spPr>
            <a:xfrm>
              <a:off x="3463286" y="5422317"/>
              <a:ext cx="269400" cy="458100"/>
            </a:xfrm>
            <a:prstGeom prst="straightConnector1">
              <a:avLst/>
            </a:prstGeom>
            <a:noFill/>
            <a:ln w="9525" cap="flat" cmpd="sng">
              <a:solidFill>
                <a:schemeClr val="dk1"/>
              </a:solidFill>
              <a:prstDash val="solid"/>
              <a:round/>
              <a:headEnd type="none" w="sm" len="sm"/>
              <a:tailEnd type="triangle" w="med" len="med"/>
            </a:ln>
          </p:spPr>
        </p:cxnSp>
        <p:cxnSp>
          <p:nvCxnSpPr>
            <p:cNvPr id="902" name="Google Shape;902;p71"/>
            <p:cNvCxnSpPr>
              <a:stCxn id="887" idx="3"/>
              <a:endCxn id="881" idx="0"/>
            </p:cNvCxnSpPr>
            <p:nvPr/>
          </p:nvCxnSpPr>
          <p:spPr>
            <a:xfrm flipH="1">
              <a:off x="4569131" y="5422317"/>
              <a:ext cx="144300" cy="458100"/>
            </a:xfrm>
            <a:prstGeom prst="straightConnector1">
              <a:avLst/>
            </a:prstGeom>
            <a:noFill/>
            <a:ln w="9525" cap="flat" cmpd="sng">
              <a:solidFill>
                <a:schemeClr val="dk1"/>
              </a:solidFill>
              <a:prstDash val="solid"/>
              <a:round/>
              <a:headEnd type="none" w="sm" len="sm"/>
              <a:tailEnd type="triangle" w="med" len="med"/>
            </a:ln>
          </p:spPr>
        </p:cxnSp>
        <p:cxnSp>
          <p:nvCxnSpPr>
            <p:cNvPr id="903" name="Google Shape;903;p71"/>
            <p:cNvCxnSpPr>
              <a:stCxn id="887" idx="5"/>
              <a:endCxn id="880" idx="0"/>
            </p:cNvCxnSpPr>
            <p:nvPr/>
          </p:nvCxnSpPr>
          <p:spPr>
            <a:xfrm>
              <a:off x="5135806" y="5422317"/>
              <a:ext cx="269400" cy="458100"/>
            </a:xfrm>
            <a:prstGeom prst="straightConnector1">
              <a:avLst/>
            </a:prstGeom>
            <a:noFill/>
            <a:ln w="9525" cap="flat" cmpd="sng">
              <a:solidFill>
                <a:schemeClr val="dk1"/>
              </a:solidFill>
              <a:prstDash val="solid"/>
              <a:round/>
              <a:headEnd type="none" w="sm" len="sm"/>
              <a:tailEnd type="triangle" w="med" len="med"/>
            </a:ln>
          </p:spPr>
        </p:cxnSp>
        <p:sp>
          <p:nvSpPr>
            <p:cNvPr id="904" name="Google Shape;904;p71"/>
            <p:cNvSpPr/>
            <p:nvPr/>
          </p:nvSpPr>
          <p:spPr>
            <a:xfrm>
              <a:off x="6699349" y="5866197"/>
              <a:ext cx="602565" cy="365758"/>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cxnSp>
          <p:nvCxnSpPr>
            <p:cNvPr id="905" name="Google Shape;905;p71"/>
            <p:cNvCxnSpPr>
              <a:stCxn id="886" idx="5"/>
              <a:endCxn id="904" idx="0"/>
            </p:cNvCxnSpPr>
            <p:nvPr/>
          </p:nvCxnSpPr>
          <p:spPr>
            <a:xfrm>
              <a:off x="6808326" y="5422317"/>
              <a:ext cx="192300" cy="444000"/>
            </a:xfrm>
            <a:prstGeom prst="straightConnector1">
              <a:avLst/>
            </a:prstGeom>
            <a:noFill/>
            <a:ln w="9525" cap="flat" cmpd="sng">
              <a:solidFill>
                <a:schemeClr val="dk1"/>
              </a:solidFill>
              <a:prstDash val="solid"/>
              <a:round/>
              <a:headEnd type="none" w="sm" len="sm"/>
              <a:tailEnd type="triangl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22"/>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DeleteMax</a:t>
            </a:r>
            <a:endParaRPr/>
          </a:p>
        </p:txBody>
      </p:sp>
      <p:cxnSp>
        <p:nvCxnSpPr>
          <p:cNvPr id="912" name="Google Shape;912;p22"/>
          <p:cNvCxnSpPr/>
          <p:nvPr/>
        </p:nvCxnSpPr>
        <p:spPr>
          <a:xfrm>
            <a:off x="5791200" y="3886200"/>
            <a:ext cx="1219200" cy="0"/>
          </a:xfrm>
          <a:prstGeom prst="straightConnector1">
            <a:avLst/>
          </a:prstGeom>
          <a:noFill/>
          <a:ln w="76200" cap="flat" cmpd="sng">
            <a:solidFill>
              <a:schemeClr val="accent2"/>
            </a:solidFill>
            <a:prstDash val="solid"/>
            <a:round/>
            <a:headEnd type="none" w="sm" len="sm"/>
            <a:tailEnd type="triangle" w="med" len="med"/>
          </a:ln>
        </p:spPr>
      </p:cxnSp>
      <p:grpSp>
        <p:nvGrpSpPr>
          <p:cNvPr id="913" name="Google Shape;913;p22"/>
          <p:cNvGrpSpPr/>
          <p:nvPr/>
        </p:nvGrpSpPr>
        <p:grpSpPr>
          <a:xfrm>
            <a:off x="203199" y="2438401"/>
            <a:ext cx="5260985" cy="3060583"/>
            <a:chOff x="203199" y="2438401"/>
            <a:chExt cx="5260985" cy="3060583"/>
          </a:xfrm>
        </p:grpSpPr>
        <p:sp>
          <p:nvSpPr>
            <p:cNvPr id="914" name="Google Shape;914;p22"/>
            <p:cNvSpPr/>
            <p:nvPr/>
          </p:nvSpPr>
          <p:spPr>
            <a:xfrm>
              <a:off x="3047999" y="5105402"/>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800" b="0" i="0" u="none" strike="noStrike" cap="none">
                <a:solidFill>
                  <a:schemeClr val="dk1"/>
                </a:solidFill>
                <a:latin typeface="Calibri"/>
                <a:ea typeface="Calibri"/>
                <a:cs typeface="Calibri"/>
                <a:sym typeface="Calibri"/>
              </a:endParaRPr>
            </a:p>
          </p:txBody>
        </p:sp>
        <p:sp>
          <p:nvSpPr>
            <p:cNvPr id="915" name="Google Shape;915;p22"/>
            <p:cNvSpPr/>
            <p:nvPr/>
          </p:nvSpPr>
          <p:spPr>
            <a:xfrm>
              <a:off x="2336799" y="5105402"/>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916" name="Google Shape;916;p22"/>
            <p:cNvSpPr/>
            <p:nvPr/>
          </p:nvSpPr>
          <p:spPr>
            <a:xfrm>
              <a:off x="1625599" y="5105402"/>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917" name="Google Shape;917;p22"/>
            <p:cNvSpPr/>
            <p:nvPr/>
          </p:nvSpPr>
          <p:spPr>
            <a:xfrm>
              <a:off x="914399" y="5105402"/>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918" name="Google Shape;918;p22"/>
            <p:cNvSpPr/>
            <p:nvPr/>
          </p:nvSpPr>
          <p:spPr>
            <a:xfrm>
              <a:off x="203199" y="5105402"/>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919" name="Google Shape;919;p22"/>
            <p:cNvSpPr/>
            <p:nvPr/>
          </p:nvSpPr>
          <p:spPr>
            <a:xfrm>
              <a:off x="4825999" y="4216402"/>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920" name="Google Shape;920;p22"/>
            <p:cNvSpPr/>
            <p:nvPr/>
          </p:nvSpPr>
          <p:spPr>
            <a:xfrm>
              <a:off x="3403599" y="4216402"/>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921" name="Google Shape;921;p22"/>
            <p:cNvSpPr/>
            <p:nvPr/>
          </p:nvSpPr>
          <p:spPr>
            <a:xfrm>
              <a:off x="1981199" y="4216402"/>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922" name="Google Shape;922;p22"/>
            <p:cNvSpPr/>
            <p:nvPr/>
          </p:nvSpPr>
          <p:spPr>
            <a:xfrm>
              <a:off x="558799" y="4216402"/>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923" name="Google Shape;923;p22"/>
            <p:cNvSpPr/>
            <p:nvPr/>
          </p:nvSpPr>
          <p:spPr>
            <a:xfrm>
              <a:off x="4114799" y="3327401"/>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924" name="Google Shape;924;p22"/>
            <p:cNvSpPr/>
            <p:nvPr/>
          </p:nvSpPr>
          <p:spPr>
            <a:xfrm>
              <a:off x="1269999" y="3327401"/>
              <a:ext cx="638185" cy="393582"/>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925" name="Google Shape;925;p22"/>
            <p:cNvSpPr/>
            <p:nvPr/>
          </p:nvSpPr>
          <p:spPr>
            <a:xfrm>
              <a:off x="2692399" y="2438401"/>
              <a:ext cx="606981" cy="38100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22</a:t>
              </a:r>
              <a:endParaRPr sz="1800" b="0" i="0" u="none" strike="noStrike" cap="none">
                <a:solidFill>
                  <a:schemeClr val="dk1"/>
                </a:solidFill>
                <a:latin typeface="Calibri"/>
                <a:ea typeface="Calibri"/>
                <a:cs typeface="Calibri"/>
                <a:sym typeface="Calibri"/>
              </a:endParaRPr>
            </a:p>
          </p:txBody>
        </p:sp>
        <p:cxnSp>
          <p:nvCxnSpPr>
            <p:cNvPr id="926" name="Google Shape;926;p22"/>
            <p:cNvCxnSpPr>
              <a:stCxn id="925" idx="3"/>
              <a:endCxn id="924" idx="0"/>
            </p:cNvCxnSpPr>
            <p:nvPr/>
          </p:nvCxnSpPr>
          <p:spPr>
            <a:xfrm flipH="1">
              <a:off x="1589089" y="2763605"/>
              <a:ext cx="1192200" cy="563700"/>
            </a:xfrm>
            <a:prstGeom prst="straightConnector1">
              <a:avLst/>
            </a:prstGeom>
            <a:noFill/>
            <a:ln w="9525" cap="flat" cmpd="sng">
              <a:solidFill>
                <a:schemeClr val="dk1"/>
              </a:solidFill>
              <a:prstDash val="solid"/>
              <a:round/>
              <a:headEnd type="none" w="sm" len="sm"/>
              <a:tailEnd type="triangle" w="med" len="med"/>
            </a:ln>
          </p:spPr>
        </p:cxnSp>
        <p:cxnSp>
          <p:nvCxnSpPr>
            <p:cNvPr id="927" name="Google Shape;927;p22"/>
            <p:cNvCxnSpPr>
              <a:stCxn id="925" idx="5"/>
              <a:endCxn id="923" idx="0"/>
            </p:cNvCxnSpPr>
            <p:nvPr/>
          </p:nvCxnSpPr>
          <p:spPr>
            <a:xfrm>
              <a:off x="3210490" y="2763605"/>
              <a:ext cx="1223400" cy="563700"/>
            </a:xfrm>
            <a:prstGeom prst="straightConnector1">
              <a:avLst/>
            </a:prstGeom>
            <a:noFill/>
            <a:ln w="9525" cap="flat" cmpd="sng">
              <a:solidFill>
                <a:schemeClr val="dk1"/>
              </a:solidFill>
              <a:prstDash val="solid"/>
              <a:round/>
              <a:headEnd type="none" w="sm" len="sm"/>
              <a:tailEnd type="triangle" w="med" len="med"/>
            </a:ln>
          </p:spPr>
        </p:cxnSp>
        <p:cxnSp>
          <p:nvCxnSpPr>
            <p:cNvPr id="928" name="Google Shape;928;p22"/>
            <p:cNvCxnSpPr>
              <a:stCxn id="923" idx="3"/>
              <a:endCxn id="920" idx="0"/>
            </p:cNvCxnSpPr>
            <p:nvPr/>
          </p:nvCxnSpPr>
          <p:spPr>
            <a:xfrm flipH="1">
              <a:off x="3722559" y="3663344"/>
              <a:ext cx="485700" cy="553200"/>
            </a:xfrm>
            <a:prstGeom prst="straightConnector1">
              <a:avLst/>
            </a:prstGeom>
            <a:noFill/>
            <a:ln w="9525" cap="flat" cmpd="sng">
              <a:solidFill>
                <a:schemeClr val="dk1"/>
              </a:solidFill>
              <a:prstDash val="solid"/>
              <a:round/>
              <a:headEnd type="none" w="sm" len="sm"/>
              <a:tailEnd type="triangle" w="med" len="med"/>
            </a:ln>
          </p:spPr>
        </p:cxnSp>
        <p:cxnSp>
          <p:nvCxnSpPr>
            <p:cNvPr id="929" name="Google Shape;929;p22"/>
            <p:cNvCxnSpPr>
              <a:stCxn id="923" idx="5"/>
              <a:endCxn id="919" idx="0"/>
            </p:cNvCxnSpPr>
            <p:nvPr/>
          </p:nvCxnSpPr>
          <p:spPr>
            <a:xfrm>
              <a:off x="4659524" y="3663344"/>
              <a:ext cx="485700" cy="553200"/>
            </a:xfrm>
            <a:prstGeom prst="straightConnector1">
              <a:avLst/>
            </a:prstGeom>
            <a:noFill/>
            <a:ln w="9525" cap="flat" cmpd="sng">
              <a:solidFill>
                <a:schemeClr val="dk1"/>
              </a:solidFill>
              <a:prstDash val="solid"/>
              <a:round/>
              <a:headEnd type="none" w="sm" len="sm"/>
              <a:tailEnd type="triangle" w="med" len="med"/>
            </a:ln>
          </p:spPr>
        </p:cxnSp>
        <p:cxnSp>
          <p:nvCxnSpPr>
            <p:cNvPr id="930" name="Google Shape;930;p22"/>
            <p:cNvCxnSpPr>
              <a:stCxn id="920" idx="3"/>
              <a:endCxn id="914" idx="0"/>
            </p:cNvCxnSpPr>
            <p:nvPr/>
          </p:nvCxnSpPr>
          <p:spPr>
            <a:xfrm flipH="1">
              <a:off x="3367159" y="4552345"/>
              <a:ext cx="129900" cy="553200"/>
            </a:xfrm>
            <a:prstGeom prst="straightConnector1">
              <a:avLst/>
            </a:prstGeom>
            <a:noFill/>
            <a:ln w="9525" cap="flat" cmpd="sng">
              <a:solidFill>
                <a:schemeClr val="dk1"/>
              </a:solidFill>
              <a:prstDash val="solid"/>
              <a:round/>
              <a:headEnd type="none" w="sm" len="sm"/>
              <a:tailEnd type="triangle" w="med" len="med"/>
            </a:ln>
          </p:spPr>
        </p:cxnSp>
        <p:cxnSp>
          <p:nvCxnSpPr>
            <p:cNvPr id="931" name="Google Shape;931;p22"/>
            <p:cNvCxnSpPr>
              <a:stCxn id="924" idx="3"/>
              <a:endCxn id="922" idx="0"/>
            </p:cNvCxnSpPr>
            <p:nvPr/>
          </p:nvCxnSpPr>
          <p:spPr>
            <a:xfrm flipH="1">
              <a:off x="877759" y="3663344"/>
              <a:ext cx="485700" cy="553200"/>
            </a:xfrm>
            <a:prstGeom prst="straightConnector1">
              <a:avLst/>
            </a:prstGeom>
            <a:noFill/>
            <a:ln w="9525" cap="flat" cmpd="sng">
              <a:solidFill>
                <a:schemeClr val="dk1"/>
              </a:solidFill>
              <a:prstDash val="solid"/>
              <a:round/>
              <a:headEnd type="none" w="sm" len="sm"/>
              <a:tailEnd type="triangle" w="med" len="med"/>
            </a:ln>
          </p:spPr>
        </p:cxnSp>
        <p:cxnSp>
          <p:nvCxnSpPr>
            <p:cNvPr id="932" name="Google Shape;932;p22"/>
            <p:cNvCxnSpPr>
              <a:stCxn id="924" idx="5"/>
              <a:endCxn id="921" idx="0"/>
            </p:cNvCxnSpPr>
            <p:nvPr/>
          </p:nvCxnSpPr>
          <p:spPr>
            <a:xfrm>
              <a:off x="1814724" y="3663344"/>
              <a:ext cx="485700" cy="553200"/>
            </a:xfrm>
            <a:prstGeom prst="straightConnector1">
              <a:avLst/>
            </a:prstGeom>
            <a:noFill/>
            <a:ln w="9525" cap="flat" cmpd="sng">
              <a:solidFill>
                <a:schemeClr val="dk1"/>
              </a:solidFill>
              <a:prstDash val="solid"/>
              <a:round/>
              <a:headEnd type="none" w="sm" len="sm"/>
              <a:tailEnd type="triangle" w="med" len="med"/>
            </a:ln>
          </p:spPr>
        </p:cxnSp>
        <p:cxnSp>
          <p:nvCxnSpPr>
            <p:cNvPr id="933" name="Google Shape;933;p22"/>
            <p:cNvCxnSpPr>
              <a:stCxn id="922" idx="3"/>
              <a:endCxn id="918" idx="0"/>
            </p:cNvCxnSpPr>
            <p:nvPr/>
          </p:nvCxnSpPr>
          <p:spPr>
            <a:xfrm flipH="1">
              <a:off x="522359" y="4552345"/>
              <a:ext cx="129900" cy="553200"/>
            </a:xfrm>
            <a:prstGeom prst="straightConnector1">
              <a:avLst/>
            </a:prstGeom>
            <a:noFill/>
            <a:ln w="9525" cap="flat" cmpd="sng">
              <a:solidFill>
                <a:schemeClr val="dk1"/>
              </a:solidFill>
              <a:prstDash val="solid"/>
              <a:round/>
              <a:headEnd type="none" w="sm" len="sm"/>
              <a:tailEnd type="triangle" w="med" len="med"/>
            </a:ln>
          </p:spPr>
        </p:cxnSp>
        <p:cxnSp>
          <p:nvCxnSpPr>
            <p:cNvPr id="934" name="Google Shape;934;p22"/>
            <p:cNvCxnSpPr>
              <a:stCxn id="922" idx="5"/>
              <a:endCxn id="917" idx="0"/>
            </p:cNvCxnSpPr>
            <p:nvPr/>
          </p:nvCxnSpPr>
          <p:spPr>
            <a:xfrm>
              <a:off x="1103524" y="4552345"/>
              <a:ext cx="129900" cy="553200"/>
            </a:xfrm>
            <a:prstGeom prst="straightConnector1">
              <a:avLst/>
            </a:prstGeom>
            <a:noFill/>
            <a:ln w="9525" cap="flat" cmpd="sng">
              <a:solidFill>
                <a:schemeClr val="dk1"/>
              </a:solidFill>
              <a:prstDash val="solid"/>
              <a:round/>
              <a:headEnd type="none" w="sm" len="sm"/>
              <a:tailEnd type="triangle" w="med" len="med"/>
            </a:ln>
          </p:spPr>
        </p:cxnSp>
        <p:cxnSp>
          <p:nvCxnSpPr>
            <p:cNvPr id="935" name="Google Shape;935;p22"/>
            <p:cNvCxnSpPr>
              <a:stCxn id="921" idx="3"/>
              <a:endCxn id="916" idx="0"/>
            </p:cNvCxnSpPr>
            <p:nvPr/>
          </p:nvCxnSpPr>
          <p:spPr>
            <a:xfrm flipH="1">
              <a:off x="1944759" y="4552345"/>
              <a:ext cx="129900" cy="553200"/>
            </a:xfrm>
            <a:prstGeom prst="straightConnector1">
              <a:avLst/>
            </a:prstGeom>
            <a:noFill/>
            <a:ln w="9525" cap="flat" cmpd="sng">
              <a:solidFill>
                <a:schemeClr val="dk1"/>
              </a:solidFill>
              <a:prstDash val="solid"/>
              <a:round/>
              <a:headEnd type="none" w="sm" len="sm"/>
              <a:tailEnd type="triangle" w="med" len="med"/>
            </a:ln>
          </p:spPr>
        </p:cxnSp>
        <p:cxnSp>
          <p:nvCxnSpPr>
            <p:cNvPr id="936" name="Google Shape;936;p22"/>
            <p:cNvCxnSpPr>
              <a:stCxn id="921" idx="5"/>
              <a:endCxn id="915" idx="0"/>
            </p:cNvCxnSpPr>
            <p:nvPr/>
          </p:nvCxnSpPr>
          <p:spPr>
            <a:xfrm>
              <a:off x="2525924" y="4552345"/>
              <a:ext cx="129900" cy="553200"/>
            </a:xfrm>
            <a:prstGeom prst="straightConnector1">
              <a:avLst/>
            </a:prstGeom>
            <a:noFill/>
            <a:ln w="9525" cap="flat" cmpd="sng">
              <a:solidFill>
                <a:schemeClr val="dk1"/>
              </a:solidFill>
              <a:prstDash val="solid"/>
              <a:round/>
              <a:headEnd type="none" w="sm" len="sm"/>
              <a:tailEnd type="triangle" w="med" len="med"/>
            </a:ln>
          </p:spPr>
        </p:cxnSp>
      </p:grpSp>
      <p:sp>
        <p:nvSpPr>
          <p:cNvPr id="937" name="Google Shape;937;p22"/>
          <p:cNvSpPr txBox="1"/>
          <p:nvPr/>
        </p:nvSpPr>
        <p:spPr>
          <a:xfrm>
            <a:off x="4350045" y="949569"/>
            <a:ext cx="26661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pqueue.deleteMax()</a:t>
            </a:r>
            <a:endParaRPr sz="1800" b="1" i="0" u="none" strike="noStrike" cap="none">
              <a:solidFill>
                <a:schemeClr val="dk1"/>
              </a:solidFill>
              <a:latin typeface="Courier New"/>
              <a:ea typeface="Courier New"/>
              <a:cs typeface="Courier New"/>
              <a:sym typeface="Courier New"/>
            </a:endParaRPr>
          </a:p>
        </p:txBody>
      </p:sp>
      <p:grpSp>
        <p:nvGrpSpPr>
          <p:cNvPr id="938" name="Google Shape;938;p22"/>
          <p:cNvGrpSpPr/>
          <p:nvPr/>
        </p:nvGrpSpPr>
        <p:grpSpPr>
          <a:xfrm>
            <a:off x="6883008" y="2464190"/>
            <a:ext cx="5283329" cy="3034795"/>
            <a:chOff x="6883008" y="2464190"/>
            <a:chExt cx="5283329" cy="3034795"/>
          </a:xfrm>
        </p:grpSpPr>
        <p:sp>
          <p:nvSpPr>
            <p:cNvPr id="939" name="Google Shape;939;p22"/>
            <p:cNvSpPr/>
            <p:nvPr/>
          </p:nvSpPr>
          <p:spPr>
            <a:xfrm>
              <a:off x="11505808" y="4242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cxnSp>
          <p:nvCxnSpPr>
            <p:cNvPr id="940" name="Google Shape;940;p22"/>
            <p:cNvCxnSpPr/>
            <p:nvPr/>
          </p:nvCxnSpPr>
          <p:spPr>
            <a:xfrm flipH="1">
              <a:off x="10070968" y="4579800"/>
              <a:ext cx="112432" cy="525599"/>
            </a:xfrm>
            <a:prstGeom prst="straightConnector1">
              <a:avLst/>
            </a:prstGeom>
            <a:noFill/>
            <a:ln w="12700" cap="flat" cmpd="sng">
              <a:solidFill>
                <a:srgbClr val="FF0000"/>
              </a:solidFill>
              <a:prstDash val="dot"/>
              <a:round/>
              <a:headEnd type="none" w="sm" len="sm"/>
              <a:tailEnd type="triangle" w="med" len="med"/>
            </a:ln>
          </p:spPr>
        </p:cxnSp>
        <p:sp>
          <p:nvSpPr>
            <p:cNvPr id="941" name="Google Shape;941;p22"/>
            <p:cNvSpPr/>
            <p:nvPr/>
          </p:nvSpPr>
          <p:spPr>
            <a:xfrm>
              <a:off x="9580880" y="2656448"/>
              <a:ext cx="711200" cy="2365717"/>
            </a:xfrm>
            <a:custGeom>
              <a:avLst/>
              <a:gdLst/>
              <a:ahLst/>
              <a:cxnLst/>
              <a:rect l="l" t="t" r="r" b="b"/>
              <a:pathLst>
                <a:path w="336" h="1392" extrusionOk="0">
                  <a:moveTo>
                    <a:pt x="168" y="1392"/>
                  </a:moveTo>
                  <a:cubicBezTo>
                    <a:pt x="84" y="1228"/>
                    <a:pt x="0" y="1064"/>
                    <a:pt x="24" y="912"/>
                  </a:cubicBezTo>
                  <a:cubicBezTo>
                    <a:pt x="48" y="760"/>
                    <a:pt x="288" y="632"/>
                    <a:pt x="312" y="480"/>
                  </a:cubicBezTo>
                  <a:cubicBezTo>
                    <a:pt x="336" y="328"/>
                    <a:pt x="252" y="164"/>
                    <a:pt x="168" y="0"/>
                  </a:cubicBezTo>
                </a:path>
              </a:pathLst>
            </a:custGeom>
            <a:no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2" name="Google Shape;942;p22"/>
            <p:cNvSpPr/>
            <p:nvPr/>
          </p:nvSpPr>
          <p:spPr>
            <a:xfrm>
              <a:off x="97278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22</a:t>
              </a:r>
              <a:endParaRPr sz="1800" b="0" i="0" u="none" strike="noStrike" cap="none">
                <a:solidFill>
                  <a:srgbClr val="FF0000"/>
                </a:solidFill>
                <a:latin typeface="Calibri"/>
                <a:ea typeface="Calibri"/>
                <a:cs typeface="Calibri"/>
                <a:sym typeface="Calibri"/>
              </a:endParaRPr>
            </a:p>
          </p:txBody>
        </p:sp>
        <p:sp>
          <p:nvSpPr>
            <p:cNvPr id="943" name="Google Shape;943;p22"/>
            <p:cNvSpPr/>
            <p:nvPr/>
          </p:nvSpPr>
          <p:spPr>
            <a:xfrm>
              <a:off x="90166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944" name="Google Shape;944;p22"/>
            <p:cNvSpPr/>
            <p:nvPr/>
          </p:nvSpPr>
          <p:spPr>
            <a:xfrm>
              <a:off x="83054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945" name="Google Shape;945;p22"/>
            <p:cNvSpPr/>
            <p:nvPr/>
          </p:nvSpPr>
          <p:spPr>
            <a:xfrm>
              <a:off x="75942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946" name="Google Shape;946;p22"/>
            <p:cNvSpPr/>
            <p:nvPr/>
          </p:nvSpPr>
          <p:spPr>
            <a:xfrm>
              <a:off x="68830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947" name="Google Shape;947;p22"/>
            <p:cNvSpPr/>
            <p:nvPr/>
          </p:nvSpPr>
          <p:spPr>
            <a:xfrm>
              <a:off x="10083408" y="4242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948" name="Google Shape;948;p22"/>
            <p:cNvSpPr/>
            <p:nvPr/>
          </p:nvSpPr>
          <p:spPr>
            <a:xfrm>
              <a:off x="8661008" y="4242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949" name="Google Shape;949;p22"/>
            <p:cNvSpPr/>
            <p:nvPr/>
          </p:nvSpPr>
          <p:spPr>
            <a:xfrm>
              <a:off x="7238608" y="4242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950" name="Google Shape;950;p22"/>
            <p:cNvSpPr/>
            <p:nvPr/>
          </p:nvSpPr>
          <p:spPr>
            <a:xfrm>
              <a:off x="10794608" y="3353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951" name="Google Shape;951;p22"/>
            <p:cNvSpPr/>
            <p:nvPr/>
          </p:nvSpPr>
          <p:spPr>
            <a:xfrm>
              <a:off x="7949808" y="3353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952" name="Google Shape;952;p22"/>
            <p:cNvSpPr/>
            <p:nvPr/>
          </p:nvSpPr>
          <p:spPr>
            <a:xfrm>
              <a:off x="9372209" y="2464190"/>
              <a:ext cx="508000" cy="38100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800" b="0" i="0" u="none" strike="noStrike" cap="none">
                <a:solidFill>
                  <a:schemeClr val="dk1"/>
                </a:solidFill>
                <a:latin typeface="Calibri"/>
                <a:ea typeface="Calibri"/>
                <a:cs typeface="Calibri"/>
                <a:sym typeface="Calibri"/>
              </a:endParaRPr>
            </a:p>
          </p:txBody>
        </p:sp>
        <p:cxnSp>
          <p:nvCxnSpPr>
            <p:cNvPr id="953" name="Google Shape;953;p22"/>
            <p:cNvCxnSpPr/>
            <p:nvPr/>
          </p:nvCxnSpPr>
          <p:spPr>
            <a:xfrm flipH="1">
              <a:off x="8280204" y="2789394"/>
              <a:ext cx="1166400" cy="563700"/>
            </a:xfrm>
            <a:prstGeom prst="straightConnector1">
              <a:avLst/>
            </a:prstGeom>
            <a:noFill/>
            <a:ln w="9525" cap="flat" cmpd="sng">
              <a:solidFill>
                <a:schemeClr val="dk1"/>
              </a:solidFill>
              <a:prstDash val="solid"/>
              <a:round/>
              <a:headEnd type="none" w="sm" len="sm"/>
              <a:tailEnd type="triangle" w="med" len="med"/>
            </a:ln>
          </p:spPr>
        </p:cxnSp>
        <p:cxnSp>
          <p:nvCxnSpPr>
            <p:cNvPr id="954" name="Google Shape;954;p22"/>
            <p:cNvCxnSpPr/>
            <p:nvPr/>
          </p:nvCxnSpPr>
          <p:spPr>
            <a:xfrm>
              <a:off x="9805814" y="2789394"/>
              <a:ext cx="1319100" cy="563700"/>
            </a:xfrm>
            <a:prstGeom prst="straightConnector1">
              <a:avLst/>
            </a:prstGeom>
            <a:noFill/>
            <a:ln w="9525" cap="flat" cmpd="sng">
              <a:solidFill>
                <a:schemeClr val="dk1"/>
              </a:solidFill>
              <a:prstDash val="solid"/>
              <a:round/>
              <a:headEnd type="none" w="sm" len="sm"/>
              <a:tailEnd type="triangle" w="med" len="med"/>
            </a:ln>
          </p:spPr>
        </p:cxnSp>
        <p:cxnSp>
          <p:nvCxnSpPr>
            <p:cNvPr id="955" name="Google Shape;955;p22"/>
            <p:cNvCxnSpPr>
              <a:stCxn id="950" idx="3"/>
            </p:cNvCxnSpPr>
            <p:nvPr/>
          </p:nvCxnSpPr>
          <p:spPr>
            <a:xfrm flipH="1">
              <a:off x="10413740" y="3667123"/>
              <a:ext cx="477600" cy="575100"/>
            </a:xfrm>
            <a:prstGeom prst="straightConnector1">
              <a:avLst/>
            </a:prstGeom>
            <a:noFill/>
            <a:ln w="9525" cap="flat" cmpd="sng">
              <a:solidFill>
                <a:schemeClr val="dk1"/>
              </a:solidFill>
              <a:prstDash val="solid"/>
              <a:round/>
              <a:headEnd type="none" w="sm" len="sm"/>
              <a:tailEnd type="triangle" w="med" len="med"/>
            </a:ln>
          </p:spPr>
        </p:cxnSp>
        <p:cxnSp>
          <p:nvCxnSpPr>
            <p:cNvPr id="956" name="Google Shape;956;p22"/>
            <p:cNvCxnSpPr>
              <a:stCxn id="950" idx="5"/>
            </p:cNvCxnSpPr>
            <p:nvPr/>
          </p:nvCxnSpPr>
          <p:spPr>
            <a:xfrm>
              <a:off x="11358405" y="3667123"/>
              <a:ext cx="477600" cy="575100"/>
            </a:xfrm>
            <a:prstGeom prst="straightConnector1">
              <a:avLst/>
            </a:prstGeom>
            <a:noFill/>
            <a:ln w="9525" cap="flat" cmpd="sng">
              <a:solidFill>
                <a:schemeClr val="dk1"/>
              </a:solidFill>
              <a:prstDash val="solid"/>
              <a:round/>
              <a:headEnd type="none" w="sm" len="sm"/>
              <a:tailEnd type="triangle" w="med" len="med"/>
            </a:ln>
          </p:spPr>
        </p:cxnSp>
        <p:cxnSp>
          <p:nvCxnSpPr>
            <p:cNvPr id="957" name="Google Shape;957;p22"/>
            <p:cNvCxnSpPr>
              <a:stCxn id="947" idx="3"/>
            </p:cNvCxnSpPr>
            <p:nvPr/>
          </p:nvCxnSpPr>
          <p:spPr>
            <a:xfrm flipH="1">
              <a:off x="10058040" y="4556123"/>
              <a:ext cx="122100" cy="575100"/>
            </a:xfrm>
            <a:prstGeom prst="straightConnector1">
              <a:avLst/>
            </a:prstGeom>
            <a:noFill/>
            <a:ln w="9525" cap="flat" cmpd="sng">
              <a:solidFill>
                <a:schemeClr val="dk1"/>
              </a:solidFill>
              <a:prstDash val="solid"/>
              <a:round/>
              <a:headEnd type="none" w="sm" len="sm"/>
              <a:tailEnd type="triangle" w="med" len="med"/>
            </a:ln>
          </p:spPr>
        </p:cxnSp>
        <p:cxnSp>
          <p:nvCxnSpPr>
            <p:cNvPr id="958" name="Google Shape;958;p22"/>
            <p:cNvCxnSpPr>
              <a:stCxn id="951" idx="3"/>
            </p:cNvCxnSpPr>
            <p:nvPr/>
          </p:nvCxnSpPr>
          <p:spPr>
            <a:xfrm flipH="1">
              <a:off x="7568940" y="3667123"/>
              <a:ext cx="477600" cy="575100"/>
            </a:xfrm>
            <a:prstGeom prst="straightConnector1">
              <a:avLst/>
            </a:prstGeom>
            <a:noFill/>
            <a:ln w="9525" cap="flat" cmpd="sng">
              <a:solidFill>
                <a:schemeClr val="dk1"/>
              </a:solidFill>
              <a:prstDash val="solid"/>
              <a:round/>
              <a:headEnd type="none" w="sm" len="sm"/>
              <a:tailEnd type="triangle" w="med" len="med"/>
            </a:ln>
          </p:spPr>
        </p:cxnSp>
        <p:cxnSp>
          <p:nvCxnSpPr>
            <p:cNvPr id="959" name="Google Shape;959;p22"/>
            <p:cNvCxnSpPr>
              <a:stCxn id="951" idx="5"/>
            </p:cNvCxnSpPr>
            <p:nvPr/>
          </p:nvCxnSpPr>
          <p:spPr>
            <a:xfrm>
              <a:off x="8513605" y="3667123"/>
              <a:ext cx="477600" cy="575100"/>
            </a:xfrm>
            <a:prstGeom prst="straightConnector1">
              <a:avLst/>
            </a:prstGeom>
            <a:noFill/>
            <a:ln w="9525" cap="flat" cmpd="sng">
              <a:solidFill>
                <a:schemeClr val="dk1"/>
              </a:solidFill>
              <a:prstDash val="solid"/>
              <a:round/>
              <a:headEnd type="none" w="sm" len="sm"/>
              <a:tailEnd type="triangle" w="med" len="med"/>
            </a:ln>
          </p:spPr>
        </p:cxnSp>
        <p:cxnSp>
          <p:nvCxnSpPr>
            <p:cNvPr id="960" name="Google Shape;960;p22"/>
            <p:cNvCxnSpPr>
              <a:stCxn id="949" idx="3"/>
            </p:cNvCxnSpPr>
            <p:nvPr/>
          </p:nvCxnSpPr>
          <p:spPr>
            <a:xfrm flipH="1">
              <a:off x="7213240" y="4556123"/>
              <a:ext cx="122100" cy="575100"/>
            </a:xfrm>
            <a:prstGeom prst="straightConnector1">
              <a:avLst/>
            </a:prstGeom>
            <a:noFill/>
            <a:ln w="9525" cap="flat" cmpd="sng">
              <a:solidFill>
                <a:schemeClr val="dk1"/>
              </a:solidFill>
              <a:prstDash val="solid"/>
              <a:round/>
              <a:headEnd type="none" w="sm" len="sm"/>
              <a:tailEnd type="triangle" w="med" len="med"/>
            </a:ln>
          </p:spPr>
        </p:cxnSp>
        <p:cxnSp>
          <p:nvCxnSpPr>
            <p:cNvPr id="961" name="Google Shape;961;p22"/>
            <p:cNvCxnSpPr>
              <a:stCxn id="949" idx="5"/>
            </p:cNvCxnSpPr>
            <p:nvPr/>
          </p:nvCxnSpPr>
          <p:spPr>
            <a:xfrm>
              <a:off x="7802405" y="4556123"/>
              <a:ext cx="122100" cy="575100"/>
            </a:xfrm>
            <a:prstGeom prst="straightConnector1">
              <a:avLst/>
            </a:prstGeom>
            <a:noFill/>
            <a:ln w="9525" cap="flat" cmpd="sng">
              <a:solidFill>
                <a:schemeClr val="dk1"/>
              </a:solidFill>
              <a:prstDash val="solid"/>
              <a:round/>
              <a:headEnd type="none" w="sm" len="sm"/>
              <a:tailEnd type="triangle" w="med" len="med"/>
            </a:ln>
          </p:spPr>
        </p:cxnSp>
        <p:cxnSp>
          <p:nvCxnSpPr>
            <p:cNvPr id="962" name="Google Shape;962;p22"/>
            <p:cNvCxnSpPr>
              <a:stCxn id="948" idx="3"/>
            </p:cNvCxnSpPr>
            <p:nvPr/>
          </p:nvCxnSpPr>
          <p:spPr>
            <a:xfrm flipH="1">
              <a:off x="8635640" y="4556123"/>
              <a:ext cx="122100" cy="575100"/>
            </a:xfrm>
            <a:prstGeom prst="straightConnector1">
              <a:avLst/>
            </a:prstGeom>
            <a:noFill/>
            <a:ln w="9525" cap="flat" cmpd="sng">
              <a:solidFill>
                <a:schemeClr val="dk1"/>
              </a:solidFill>
              <a:prstDash val="solid"/>
              <a:round/>
              <a:headEnd type="none" w="sm" len="sm"/>
              <a:tailEnd type="triangle" w="med" len="med"/>
            </a:ln>
          </p:spPr>
        </p:cxnSp>
        <p:cxnSp>
          <p:nvCxnSpPr>
            <p:cNvPr id="963" name="Google Shape;963;p22"/>
            <p:cNvCxnSpPr>
              <a:stCxn id="948" idx="5"/>
            </p:cNvCxnSpPr>
            <p:nvPr/>
          </p:nvCxnSpPr>
          <p:spPr>
            <a:xfrm>
              <a:off x="9224805" y="4556123"/>
              <a:ext cx="122100" cy="575100"/>
            </a:xfrm>
            <a:prstGeom prst="straightConnector1">
              <a:avLst/>
            </a:prstGeom>
            <a:noFill/>
            <a:ln w="9525" cap="flat" cmpd="sng">
              <a:solidFill>
                <a:schemeClr val="dk1"/>
              </a:solidFill>
              <a:prstDash val="solid"/>
              <a:round/>
              <a:headEnd type="none" w="sm" len="sm"/>
              <a:tailEnd type="triangle" w="med" len="med"/>
            </a:ln>
          </p:spPr>
        </p:cxnSp>
      </p:grpSp>
      <p:pic>
        <p:nvPicPr>
          <p:cNvPr id="964" name="Google Shape;964;p22"/>
          <p:cNvPicPr preferRelativeResize="0"/>
          <p:nvPr/>
        </p:nvPicPr>
        <p:blipFill rotWithShape="1">
          <a:blip r:embed="rId3">
            <a:alphaModFix/>
          </a:blip>
          <a:srcRect/>
          <a:stretch/>
        </p:blipFill>
        <p:spPr>
          <a:xfrm>
            <a:off x="10874918" y="239150"/>
            <a:ext cx="1086411" cy="102694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23"/>
          <p:cNvSpPr txBox="1">
            <a:spLocks noGrp="1"/>
          </p:cNvSpPr>
          <p:nvPr>
            <p:ph type="title"/>
          </p:nvPr>
        </p:nvSpPr>
        <p:spPr>
          <a:xfrm>
            <a:off x="1225548" y="407949"/>
            <a:ext cx="3296811" cy="21540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00000"/>
              <a:buFont typeface="Calibri"/>
              <a:buNone/>
            </a:pPr>
            <a:r>
              <a:rPr lang="en-US"/>
              <a:t>DeleteMax</a:t>
            </a:r>
            <a:endParaRPr/>
          </a:p>
        </p:txBody>
      </p:sp>
      <p:grpSp>
        <p:nvGrpSpPr>
          <p:cNvPr id="971" name="Google Shape;971;p23"/>
          <p:cNvGrpSpPr/>
          <p:nvPr/>
        </p:nvGrpSpPr>
        <p:grpSpPr>
          <a:xfrm>
            <a:off x="436097" y="679938"/>
            <a:ext cx="4841810" cy="2330550"/>
            <a:chOff x="436097" y="679938"/>
            <a:chExt cx="4841810" cy="2330550"/>
          </a:xfrm>
        </p:grpSpPr>
        <p:sp>
          <p:nvSpPr>
            <p:cNvPr id="972" name="Google Shape;972;p23"/>
            <p:cNvSpPr/>
            <p:nvPr/>
          </p:nvSpPr>
          <p:spPr>
            <a:xfrm>
              <a:off x="2366575"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973" name="Google Shape;973;p23"/>
            <p:cNvSpPr/>
            <p:nvPr/>
          </p:nvSpPr>
          <p:spPr>
            <a:xfrm>
              <a:off x="1723082"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974" name="Google Shape;974;p23"/>
            <p:cNvSpPr/>
            <p:nvPr/>
          </p:nvSpPr>
          <p:spPr>
            <a:xfrm>
              <a:off x="1079590"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975" name="Google Shape;975;p23"/>
            <p:cNvSpPr/>
            <p:nvPr/>
          </p:nvSpPr>
          <p:spPr>
            <a:xfrm>
              <a:off x="436097"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976" name="Google Shape;976;p23"/>
            <p:cNvSpPr/>
            <p:nvPr/>
          </p:nvSpPr>
          <p:spPr>
            <a:xfrm>
              <a:off x="4618799"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977" name="Google Shape;977;p23"/>
            <p:cNvSpPr/>
            <p:nvPr/>
          </p:nvSpPr>
          <p:spPr>
            <a:xfrm>
              <a:off x="3331814"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978" name="Google Shape;978;p23"/>
            <p:cNvSpPr/>
            <p:nvPr/>
          </p:nvSpPr>
          <p:spPr>
            <a:xfrm>
              <a:off x="2044829"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979" name="Google Shape;979;p23"/>
            <p:cNvSpPr/>
            <p:nvPr/>
          </p:nvSpPr>
          <p:spPr>
            <a:xfrm>
              <a:off x="757844"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980" name="Google Shape;980;p23"/>
            <p:cNvSpPr/>
            <p:nvPr/>
          </p:nvSpPr>
          <p:spPr>
            <a:xfrm>
              <a:off x="3975307" y="1293385"/>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15</a:t>
              </a:r>
              <a:endParaRPr sz="1800" b="0" i="0" u="none" strike="noStrike" cap="none">
                <a:solidFill>
                  <a:srgbClr val="00B050"/>
                </a:solidFill>
                <a:latin typeface="Calibri"/>
                <a:ea typeface="Calibri"/>
                <a:cs typeface="Calibri"/>
                <a:sym typeface="Calibri"/>
              </a:endParaRPr>
            </a:p>
          </p:txBody>
        </p:sp>
        <p:sp>
          <p:nvSpPr>
            <p:cNvPr id="981" name="Google Shape;981;p23"/>
            <p:cNvSpPr/>
            <p:nvPr/>
          </p:nvSpPr>
          <p:spPr>
            <a:xfrm>
              <a:off x="1402372" y="1293385"/>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10</a:t>
              </a:r>
              <a:endParaRPr sz="1800" b="0" i="0" u="none" strike="noStrike" cap="none">
                <a:solidFill>
                  <a:srgbClr val="00B050"/>
                </a:solidFill>
                <a:latin typeface="Calibri"/>
                <a:ea typeface="Calibri"/>
                <a:cs typeface="Calibri"/>
                <a:sym typeface="Calibri"/>
              </a:endParaRPr>
            </a:p>
          </p:txBody>
        </p:sp>
        <p:sp>
          <p:nvSpPr>
            <p:cNvPr id="982" name="Google Shape;982;p23"/>
            <p:cNvSpPr/>
            <p:nvPr/>
          </p:nvSpPr>
          <p:spPr>
            <a:xfrm>
              <a:off x="2688321" y="679938"/>
              <a:ext cx="459637" cy="29131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8</a:t>
              </a:r>
              <a:endParaRPr sz="1800" b="0" i="0" u="none" strike="noStrike" cap="none">
                <a:solidFill>
                  <a:srgbClr val="FF0000"/>
                </a:solidFill>
                <a:latin typeface="Calibri"/>
                <a:ea typeface="Calibri"/>
                <a:cs typeface="Calibri"/>
                <a:sym typeface="Calibri"/>
              </a:endParaRPr>
            </a:p>
          </p:txBody>
        </p:sp>
        <p:cxnSp>
          <p:nvCxnSpPr>
            <p:cNvPr id="983" name="Google Shape;983;p23"/>
            <p:cNvCxnSpPr>
              <a:stCxn id="982" idx="3"/>
              <a:endCxn id="981" idx="0"/>
            </p:cNvCxnSpPr>
            <p:nvPr/>
          </p:nvCxnSpPr>
          <p:spPr>
            <a:xfrm flipH="1">
              <a:off x="1732033" y="928594"/>
              <a:ext cx="1023600" cy="364800"/>
            </a:xfrm>
            <a:prstGeom prst="straightConnector1">
              <a:avLst/>
            </a:prstGeom>
            <a:noFill/>
            <a:ln w="9525" cap="flat" cmpd="sng">
              <a:solidFill>
                <a:schemeClr val="dk1"/>
              </a:solidFill>
              <a:prstDash val="solid"/>
              <a:round/>
              <a:headEnd type="none" w="sm" len="sm"/>
              <a:tailEnd type="triangle" w="med" len="med"/>
            </a:ln>
          </p:spPr>
        </p:cxnSp>
        <p:cxnSp>
          <p:nvCxnSpPr>
            <p:cNvPr id="984" name="Google Shape;984;p23"/>
            <p:cNvCxnSpPr>
              <a:stCxn id="982" idx="5"/>
              <a:endCxn id="980" idx="0"/>
            </p:cNvCxnSpPr>
            <p:nvPr/>
          </p:nvCxnSpPr>
          <p:spPr>
            <a:xfrm>
              <a:off x="3080646" y="928594"/>
              <a:ext cx="1224300" cy="364800"/>
            </a:xfrm>
            <a:prstGeom prst="straightConnector1">
              <a:avLst/>
            </a:prstGeom>
            <a:noFill/>
            <a:ln w="9525" cap="flat" cmpd="sng">
              <a:solidFill>
                <a:schemeClr val="dk1"/>
              </a:solidFill>
              <a:prstDash val="solid"/>
              <a:round/>
              <a:headEnd type="none" w="sm" len="sm"/>
              <a:tailEnd type="triangle" w="med" len="med"/>
            </a:ln>
          </p:spPr>
        </p:cxnSp>
        <p:cxnSp>
          <p:nvCxnSpPr>
            <p:cNvPr id="985" name="Google Shape;985;p23"/>
            <p:cNvCxnSpPr>
              <a:stCxn id="980" idx="3"/>
              <a:endCxn id="977" idx="0"/>
            </p:cNvCxnSpPr>
            <p:nvPr/>
          </p:nvCxnSpPr>
          <p:spPr>
            <a:xfrm flipH="1">
              <a:off x="3661431" y="1598629"/>
              <a:ext cx="410400" cy="374400"/>
            </a:xfrm>
            <a:prstGeom prst="straightConnector1">
              <a:avLst/>
            </a:prstGeom>
            <a:noFill/>
            <a:ln w="9525" cap="flat" cmpd="sng">
              <a:solidFill>
                <a:schemeClr val="dk1"/>
              </a:solidFill>
              <a:prstDash val="solid"/>
              <a:round/>
              <a:headEnd type="none" w="sm" len="sm"/>
              <a:tailEnd type="triangle" w="med" len="med"/>
            </a:ln>
          </p:spPr>
        </p:cxnSp>
        <p:cxnSp>
          <p:nvCxnSpPr>
            <p:cNvPr id="986" name="Google Shape;986;p23"/>
            <p:cNvCxnSpPr>
              <a:stCxn id="980" idx="5"/>
              <a:endCxn id="976" idx="0"/>
            </p:cNvCxnSpPr>
            <p:nvPr/>
          </p:nvCxnSpPr>
          <p:spPr>
            <a:xfrm>
              <a:off x="4537891" y="1598629"/>
              <a:ext cx="410400" cy="374400"/>
            </a:xfrm>
            <a:prstGeom prst="straightConnector1">
              <a:avLst/>
            </a:prstGeom>
            <a:noFill/>
            <a:ln w="9525" cap="flat" cmpd="sng">
              <a:solidFill>
                <a:schemeClr val="dk1"/>
              </a:solidFill>
              <a:prstDash val="solid"/>
              <a:round/>
              <a:headEnd type="none" w="sm" len="sm"/>
              <a:tailEnd type="triangle" w="med" len="med"/>
            </a:ln>
          </p:spPr>
        </p:cxnSp>
        <p:cxnSp>
          <p:nvCxnSpPr>
            <p:cNvPr id="987" name="Google Shape;987;p23"/>
            <p:cNvCxnSpPr>
              <a:stCxn id="981" idx="3"/>
              <a:endCxn id="979" idx="0"/>
            </p:cNvCxnSpPr>
            <p:nvPr/>
          </p:nvCxnSpPr>
          <p:spPr>
            <a:xfrm flipH="1">
              <a:off x="1087296" y="1598629"/>
              <a:ext cx="411600" cy="374400"/>
            </a:xfrm>
            <a:prstGeom prst="straightConnector1">
              <a:avLst/>
            </a:prstGeom>
            <a:noFill/>
            <a:ln w="9525" cap="flat" cmpd="sng">
              <a:solidFill>
                <a:schemeClr val="dk1"/>
              </a:solidFill>
              <a:prstDash val="solid"/>
              <a:round/>
              <a:headEnd type="none" w="sm" len="sm"/>
              <a:tailEnd type="triangle" w="med" len="med"/>
            </a:ln>
          </p:spPr>
        </p:cxnSp>
        <p:cxnSp>
          <p:nvCxnSpPr>
            <p:cNvPr id="988" name="Google Shape;988;p23"/>
            <p:cNvCxnSpPr>
              <a:stCxn id="981" idx="5"/>
              <a:endCxn id="978" idx="0"/>
            </p:cNvCxnSpPr>
            <p:nvPr/>
          </p:nvCxnSpPr>
          <p:spPr>
            <a:xfrm>
              <a:off x="1964956" y="1598629"/>
              <a:ext cx="409500" cy="374400"/>
            </a:xfrm>
            <a:prstGeom prst="straightConnector1">
              <a:avLst/>
            </a:prstGeom>
            <a:noFill/>
            <a:ln w="9525" cap="flat" cmpd="sng">
              <a:solidFill>
                <a:schemeClr val="dk1"/>
              </a:solidFill>
              <a:prstDash val="solid"/>
              <a:round/>
              <a:headEnd type="none" w="sm" len="sm"/>
              <a:tailEnd type="triangle" w="med" len="med"/>
            </a:ln>
          </p:spPr>
        </p:cxnSp>
        <p:cxnSp>
          <p:nvCxnSpPr>
            <p:cNvPr id="989" name="Google Shape;989;p23"/>
            <p:cNvCxnSpPr>
              <a:stCxn id="979" idx="3"/>
              <a:endCxn id="975" idx="0"/>
            </p:cNvCxnSpPr>
            <p:nvPr/>
          </p:nvCxnSpPr>
          <p:spPr>
            <a:xfrm flipH="1">
              <a:off x="765568" y="2278372"/>
              <a:ext cx="88800" cy="374400"/>
            </a:xfrm>
            <a:prstGeom prst="straightConnector1">
              <a:avLst/>
            </a:prstGeom>
            <a:noFill/>
            <a:ln w="9525" cap="flat" cmpd="sng">
              <a:solidFill>
                <a:schemeClr val="dk1"/>
              </a:solidFill>
              <a:prstDash val="solid"/>
              <a:round/>
              <a:headEnd type="none" w="sm" len="sm"/>
              <a:tailEnd type="triangle" w="med" len="med"/>
            </a:ln>
          </p:spPr>
        </p:cxnSp>
        <p:cxnSp>
          <p:nvCxnSpPr>
            <p:cNvPr id="990" name="Google Shape;990;p23"/>
            <p:cNvCxnSpPr>
              <a:stCxn id="979" idx="5"/>
              <a:endCxn id="974" idx="0"/>
            </p:cNvCxnSpPr>
            <p:nvPr/>
          </p:nvCxnSpPr>
          <p:spPr>
            <a:xfrm>
              <a:off x="1320428" y="2278372"/>
              <a:ext cx="88800" cy="374400"/>
            </a:xfrm>
            <a:prstGeom prst="straightConnector1">
              <a:avLst/>
            </a:prstGeom>
            <a:noFill/>
            <a:ln w="9525" cap="flat" cmpd="sng">
              <a:solidFill>
                <a:schemeClr val="dk1"/>
              </a:solidFill>
              <a:prstDash val="solid"/>
              <a:round/>
              <a:headEnd type="none" w="sm" len="sm"/>
              <a:tailEnd type="triangle" w="med" len="med"/>
            </a:ln>
          </p:spPr>
        </p:cxnSp>
        <p:cxnSp>
          <p:nvCxnSpPr>
            <p:cNvPr id="991" name="Google Shape;991;p23"/>
            <p:cNvCxnSpPr>
              <a:stCxn id="978" idx="3"/>
              <a:endCxn id="973" idx="0"/>
            </p:cNvCxnSpPr>
            <p:nvPr/>
          </p:nvCxnSpPr>
          <p:spPr>
            <a:xfrm flipH="1">
              <a:off x="2052553" y="2278372"/>
              <a:ext cx="88800" cy="374400"/>
            </a:xfrm>
            <a:prstGeom prst="straightConnector1">
              <a:avLst/>
            </a:prstGeom>
            <a:noFill/>
            <a:ln w="9525" cap="flat" cmpd="sng">
              <a:solidFill>
                <a:schemeClr val="dk1"/>
              </a:solidFill>
              <a:prstDash val="solid"/>
              <a:round/>
              <a:headEnd type="none" w="sm" len="sm"/>
              <a:tailEnd type="triangle" w="med" len="med"/>
            </a:ln>
          </p:spPr>
        </p:cxnSp>
        <p:cxnSp>
          <p:nvCxnSpPr>
            <p:cNvPr id="992" name="Google Shape;992;p23"/>
            <p:cNvCxnSpPr>
              <a:stCxn id="978" idx="5"/>
              <a:endCxn id="972" idx="0"/>
            </p:cNvCxnSpPr>
            <p:nvPr/>
          </p:nvCxnSpPr>
          <p:spPr>
            <a:xfrm>
              <a:off x="2607413" y="2278372"/>
              <a:ext cx="88800" cy="374400"/>
            </a:xfrm>
            <a:prstGeom prst="straightConnector1">
              <a:avLst/>
            </a:prstGeom>
            <a:noFill/>
            <a:ln w="9525" cap="flat" cmpd="sng">
              <a:solidFill>
                <a:schemeClr val="dk1"/>
              </a:solidFill>
              <a:prstDash val="solid"/>
              <a:round/>
              <a:headEnd type="none" w="sm" len="sm"/>
              <a:tailEnd type="triangle" w="med" len="med"/>
            </a:ln>
          </p:spPr>
        </p:cxnSp>
      </p:grpSp>
      <p:grpSp>
        <p:nvGrpSpPr>
          <p:cNvPr id="993" name="Google Shape;993;p23"/>
          <p:cNvGrpSpPr/>
          <p:nvPr/>
        </p:nvGrpSpPr>
        <p:grpSpPr>
          <a:xfrm>
            <a:off x="5395973" y="339086"/>
            <a:ext cx="5941341" cy="2403232"/>
            <a:chOff x="5395973" y="339086"/>
            <a:chExt cx="5941341" cy="2403232"/>
          </a:xfrm>
        </p:grpSpPr>
        <p:cxnSp>
          <p:nvCxnSpPr>
            <p:cNvPr id="994" name="Google Shape;994;p23"/>
            <p:cNvCxnSpPr>
              <a:stCxn id="995" idx="3"/>
              <a:endCxn id="996" idx="0"/>
            </p:cNvCxnSpPr>
            <p:nvPr/>
          </p:nvCxnSpPr>
          <p:spPr>
            <a:xfrm flipH="1">
              <a:off x="7627920" y="579238"/>
              <a:ext cx="1098600" cy="447600"/>
            </a:xfrm>
            <a:prstGeom prst="straightConnector1">
              <a:avLst/>
            </a:prstGeom>
            <a:noFill/>
            <a:ln w="9525" cap="flat" cmpd="sng">
              <a:solidFill>
                <a:schemeClr val="dk1"/>
              </a:solidFill>
              <a:prstDash val="solid"/>
              <a:round/>
              <a:headEnd type="none" w="sm" len="sm"/>
              <a:tailEnd type="triangle" w="med" len="med"/>
            </a:ln>
          </p:spPr>
        </p:cxnSp>
        <p:cxnSp>
          <p:nvCxnSpPr>
            <p:cNvPr id="997" name="Google Shape;997;p23"/>
            <p:cNvCxnSpPr>
              <a:stCxn id="995" idx="5"/>
              <a:endCxn id="998" idx="0"/>
            </p:cNvCxnSpPr>
            <p:nvPr/>
          </p:nvCxnSpPr>
          <p:spPr>
            <a:xfrm>
              <a:off x="9155744" y="579238"/>
              <a:ext cx="1168800" cy="447600"/>
            </a:xfrm>
            <a:prstGeom prst="straightConnector1">
              <a:avLst/>
            </a:prstGeom>
            <a:noFill/>
            <a:ln w="9525" cap="flat" cmpd="sng">
              <a:solidFill>
                <a:schemeClr val="dk1"/>
              </a:solidFill>
              <a:prstDash val="solid"/>
              <a:round/>
              <a:headEnd type="none" w="sm" len="sm"/>
              <a:tailEnd type="triangle" w="med" len="med"/>
            </a:ln>
          </p:spPr>
        </p:cxnSp>
        <p:grpSp>
          <p:nvGrpSpPr>
            <p:cNvPr id="999" name="Google Shape;999;p23"/>
            <p:cNvGrpSpPr/>
            <p:nvPr/>
          </p:nvGrpSpPr>
          <p:grpSpPr>
            <a:xfrm>
              <a:off x="5395973" y="339086"/>
              <a:ext cx="5941341" cy="2403232"/>
              <a:chOff x="5395973" y="396238"/>
              <a:chExt cx="5941341" cy="2403232"/>
            </a:xfrm>
          </p:grpSpPr>
          <p:cxnSp>
            <p:nvCxnSpPr>
              <p:cNvPr id="1000" name="Google Shape;1000;p23"/>
              <p:cNvCxnSpPr/>
              <p:nvPr/>
            </p:nvCxnSpPr>
            <p:spPr>
              <a:xfrm>
                <a:off x="5395973" y="1785024"/>
                <a:ext cx="1219200" cy="0"/>
              </a:xfrm>
              <a:prstGeom prst="straightConnector1">
                <a:avLst/>
              </a:prstGeom>
              <a:noFill/>
              <a:ln w="76200" cap="flat" cmpd="sng">
                <a:solidFill>
                  <a:schemeClr val="accent2"/>
                </a:solidFill>
                <a:prstDash val="solid"/>
                <a:round/>
                <a:headEnd type="none" w="sm" len="sm"/>
                <a:tailEnd type="triangle" w="med" len="med"/>
              </a:ln>
            </p:spPr>
          </p:cxnSp>
          <p:sp>
            <p:nvSpPr>
              <p:cNvPr id="1001" name="Google Shape;1001;p23"/>
              <p:cNvSpPr/>
              <p:nvPr/>
            </p:nvSpPr>
            <p:spPr>
              <a:xfrm>
                <a:off x="8300549" y="2485967"/>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002" name="Google Shape;1002;p23"/>
              <p:cNvSpPr/>
              <p:nvPr/>
            </p:nvSpPr>
            <p:spPr>
              <a:xfrm>
                <a:off x="7626399" y="2485967"/>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003" name="Google Shape;1003;p23"/>
              <p:cNvSpPr/>
              <p:nvPr/>
            </p:nvSpPr>
            <p:spPr>
              <a:xfrm>
                <a:off x="6952248" y="2485967"/>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1004" name="Google Shape;1004;p23"/>
              <p:cNvSpPr/>
              <p:nvPr/>
            </p:nvSpPr>
            <p:spPr>
              <a:xfrm>
                <a:off x="6278098" y="2485967"/>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005" name="Google Shape;1005;p23"/>
              <p:cNvSpPr/>
              <p:nvPr/>
            </p:nvSpPr>
            <p:spPr>
              <a:xfrm>
                <a:off x="10660076" y="1785024"/>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1006" name="Google Shape;1006;p23"/>
              <p:cNvSpPr/>
              <p:nvPr/>
            </p:nvSpPr>
            <p:spPr>
              <a:xfrm>
                <a:off x="9311775" y="1785024"/>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1007" name="Google Shape;1007;p23"/>
              <p:cNvSpPr/>
              <p:nvPr/>
            </p:nvSpPr>
            <p:spPr>
              <a:xfrm>
                <a:off x="7963474" y="1785024"/>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08" name="Google Shape;1008;p23"/>
              <p:cNvSpPr/>
              <p:nvPr/>
            </p:nvSpPr>
            <p:spPr>
              <a:xfrm>
                <a:off x="6615173" y="1785024"/>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998" name="Google Shape;998;p23"/>
              <p:cNvSpPr/>
              <p:nvPr/>
            </p:nvSpPr>
            <p:spPr>
              <a:xfrm>
                <a:off x="9985926" y="1084082"/>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8</a:t>
                </a:r>
                <a:endParaRPr sz="1800" b="0" i="0" u="none" strike="noStrike" cap="none">
                  <a:solidFill>
                    <a:srgbClr val="00B050"/>
                  </a:solidFill>
                  <a:latin typeface="Calibri"/>
                  <a:ea typeface="Calibri"/>
                  <a:cs typeface="Calibri"/>
                  <a:sym typeface="Calibri"/>
                </a:endParaRPr>
              </a:p>
            </p:txBody>
          </p:sp>
          <p:sp>
            <p:nvSpPr>
              <p:cNvPr id="996" name="Google Shape;996;p23"/>
              <p:cNvSpPr/>
              <p:nvPr/>
            </p:nvSpPr>
            <p:spPr>
              <a:xfrm>
                <a:off x="7289324" y="1084082"/>
                <a:ext cx="677238" cy="313503"/>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995" name="Google Shape;995;p23"/>
              <p:cNvSpPr/>
              <p:nvPr/>
            </p:nvSpPr>
            <p:spPr>
              <a:xfrm>
                <a:off x="8637625" y="396238"/>
                <a:ext cx="607014" cy="28135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15</a:t>
                </a:r>
                <a:endParaRPr sz="1800" b="0" i="0" u="none" strike="noStrike" cap="none">
                  <a:solidFill>
                    <a:srgbClr val="FF0000"/>
                  </a:solidFill>
                  <a:latin typeface="Calibri"/>
                  <a:ea typeface="Calibri"/>
                  <a:cs typeface="Calibri"/>
                  <a:sym typeface="Calibri"/>
                </a:endParaRPr>
              </a:p>
            </p:txBody>
          </p:sp>
          <p:cxnSp>
            <p:nvCxnSpPr>
              <p:cNvPr id="1009" name="Google Shape;1009;p23"/>
              <p:cNvCxnSpPr>
                <a:stCxn id="998" idx="3"/>
                <a:endCxn id="1006" idx="0"/>
              </p:cNvCxnSpPr>
              <p:nvPr/>
            </p:nvCxnSpPr>
            <p:spPr>
              <a:xfrm flipH="1">
                <a:off x="9650405" y="1351674"/>
                <a:ext cx="434700" cy="433500"/>
              </a:xfrm>
              <a:prstGeom prst="straightConnector1">
                <a:avLst/>
              </a:prstGeom>
              <a:noFill/>
              <a:ln w="9525" cap="flat" cmpd="sng">
                <a:solidFill>
                  <a:schemeClr val="dk1"/>
                </a:solidFill>
                <a:prstDash val="solid"/>
                <a:round/>
                <a:headEnd type="none" w="sm" len="sm"/>
                <a:tailEnd type="triangle" w="med" len="med"/>
              </a:ln>
            </p:spPr>
          </p:cxnSp>
          <p:cxnSp>
            <p:nvCxnSpPr>
              <p:cNvPr id="1010" name="Google Shape;1010;p23"/>
              <p:cNvCxnSpPr>
                <a:stCxn id="998" idx="5"/>
                <a:endCxn id="1005" idx="0"/>
              </p:cNvCxnSpPr>
              <p:nvPr/>
            </p:nvCxnSpPr>
            <p:spPr>
              <a:xfrm>
                <a:off x="10563985" y="1351674"/>
                <a:ext cx="434700" cy="433500"/>
              </a:xfrm>
              <a:prstGeom prst="straightConnector1">
                <a:avLst/>
              </a:prstGeom>
              <a:noFill/>
              <a:ln w="9525" cap="flat" cmpd="sng">
                <a:solidFill>
                  <a:schemeClr val="dk1"/>
                </a:solidFill>
                <a:prstDash val="solid"/>
                <a:round/>
                <a:headEnd type="none" w="sm" len="sm"/>
                <a:tailEnd type="triangle" w="med" len="med"/>
              </a:ln>
            </p:spPr>
          </p:cxnSp>
          <p:cxnSp>
            <p:nvCxnSpPr>
              <p:cNvPr id="1011" name="Google Shape;1011;p23"/>
              <p:cNvCxnSpPr>
                <a:stCxn id="996" idx="3"/>
                <a:endCxn id="1008" idx="0"/>
              </p:cNvCxnSpPr>
              <p:nvPr/>
            </p:nvCxnSpPr>
            <p:spPr>
              <a:xfrm flipH="1">
                <a:off x="6953803" y="1351674"/>
                <a:ext cx="434700" cy="433500"/>
              </a:xfrm>
              <a:prstGeom prst="straightConnector1">
                <a:avLst/>
              </a:prstGeom>
              <a:noFill/>
              <a:ln w="9525" cap="flat" cmpd="sng">
                <a:solidFill>
                  <a:schemeClr val="dk1"/>
                </a:solidFill>
                <a:prstDash val="solid"/>
                <a:round/>
                <a:headEnd type="none" w="sm" len="sm"/>
                <a:tailEnd type="triangle" w="med" len="med"/>
              </a:ln>
            </p:spPr>
          </p:cxnSp>
          <p:cxnSp>
            <p:nvCxnSpPr>
              <p:cNvPr id="1012" name="Google Shape;1012;p23"/>
              <p:cNvCxnSpPr>
                <a:stCxn id="996" idx="5"/>
                <a:endCxn id="1007" idx="0"/>
              </p:cNvCxnSpPr>
              <p:nvPr/>
            </p:nvCxnSpPr>
            <p:spPr>
              <a:xfrm>
                <a:off x="7867383" y="1351674"/>
                <a:ext cx="434700" cy="433500"/>
              </a:xfrm>
              <a:prstGeom prst="straightConnector1">
                <a:avLst/>
              </a:prstGeom>
              <a:noFill/>
              <a:ln w="9525" cap="flat" cmpd="sng">
                <a:solidFill>
                  <a:schemeClr val="dk1"/>
                </a:solidFill>
                <a:prstDash val="solid"/>
                <a:round/>
                <a:headEnd type="none" w="sm" len="sm"/>
                <a:tailEnd type="triangle" w="med" len="med"/>
              </a:ln>
            </p:spPr>
          </p:cxnSp>
          <p:cxnSp>
            <p:nvCxnSpPr>
              <p:cNvPr id="1013" name="Google Shape;1013;p23"/>
              <p:cNvCxnSpPr>
                <a:stCxn id="1008" idx="3"/>
                <a:endCxn id="1004" idx="0"/>
              </p:cNvCxnSpPr>
              <p:nvPr/>
            </p:nvCxnSpPr>
            <p:spPr>
              <a:xfrm flipH="1">
                <a:off x="6616852" y="2052616"/>
                <a:ext cx="97500" cy="433500"/>
              </a:xfrm>
              <a:prstGeom prst="straightConnector1">
                <a:avLst/>
              </a:prstGeom>
              <a:noFill/>
              <a:ln w="9525" cap="flat" cmpd="sng">
                <a:solidFill>
                  <a:schemeClr val="dk1"/>
                </a:solidFill>
                <a:prstDash val="solid"/>
                <a:round/>
                <a:headEnd type="none" w="sm" len="sm"/>
                <a:tailEnd type="triangle" w="med" len="med"/>
              </a:ln>
            </p:spPr>
          </p:cxnSp>
          <p:cxnSp>
            <p:nvCxnSpPr>
              <p:cNvPr id="1014" name="Google Shape;1014;p23"/>
              <p:cNvCxnSpPr>
                <a:stCxn id="1008" idx="5"/>
                <a:endCxn id="1003" idx="0"/>
              </p:cNvCxnSpPr>
              <p:nvPr/>
            </p:nvCxnSpPr>
            <p:spPr>
              <a:xfrm>
                <a:off x="7193232" y="2052616"/>
                <a:ext cx="97500" cy="433500"/>
              </a:xfrm>
              <a:prstGeom prst="straightConnector1">
                <a:avLst/>
              </a:prstGeom>
              <a:noFill/>
              <a:ln w="9525" cap="flat" cmpd="sng">
                <a:solidFill>
                  <a:schemeClr val="dk1"/>
                </a:solidFill>
                <a:prstDash val="solid"/>
                <a:round/>
                <a:headEnd type="none" w="sm" len="sm"/>
                <a:tailEnd type="triangle" w="med" len="med"/>
              </a:ln>
            </p:spPr>
          </p:cxnSp>
          <p:cxnSp>
            <p:nvCxnSpPr>
              <p:cNvPr id="1015" name="Google Shape;1015;p23"/>
              <p:cNvCxnSpPr>
                <a:stCxn id="1007" idx="3"/>
                <a:endCxn id="1002" idx="0"/>
              </p:cNvCxnSpPr>
              <p:nvPr/>
            </p:nvCxnSpPr>
            <p:spPr>
              <a:xfrm flipH="1">
                <a:off x="7965153" y="2052616"/>
                <a:ext cx="97500" cy="433500"/>
              </a:xfrm>
              <a:prstGeom prst="straightConnector1">
                <a:avLst/>
              </a:prstGeom>
              <a:noFill/>
              <a:ln w="9525" cap="flat" cmpd="sng">
                <a:solidFill>
                  <a:schemeClr val="dk1"/>
                </a:solidFill>
                <a:prstDash val="solid"/>
                <a:round/>
                <a:headEnd type="none" w="sm" len="sm"/>
                <a:tailEnd type="triangle" w="med" len="med"/>
              </a:ln>
            </p:spPr>
          </p:cxnSp>
          <p:cxnSp>
            <p:nvCxnSpPr>
              <p:cNvPr id="1016" name="Google Shape;1016;p23"/>
              <p:cNvCxnSpPr>
                <a:stCxn id="1007" idx="5"/>
                <a:endCxn id="1001" idx="0"/>
              </p:cNvCxnSpPr>
              <p:nvPr/>
            </p:nvCxnSpPr>
            <p:spPr>
              <a:xfrm>
                <a:off x="8541533" y="2052616"/>
                <a:ext cx="97500" cy="433500"/>
              </a:xfrm>
              <a:prstGeom prst="straightConnector1">
                <a:avLst/>
              </a:prstGeom>
              <a:noFill/>
              <a:ln w="9525" cap="flat" cmpd="sng">
                <a:solidFill>
                  <a:schemeClr val="dk1"/>
                </a:solidFill>
                <a:prstDash val="solid"/>
                <a:round/>
                <a:headEnd type="none" w="sm" len="sm"/>
                <a:tailEnd type="triangle" w="med" len="med"/>
              </a:ln>
            </p:spPr>
          </p:cxnSp>
        </p:grpSp>
      </p:grpSp>
      <p:grpSp>
        <p:nvGrpSpPr>
          <p:cNvPr id="1017" name="Google Shape;1017;p23"/>
          <p:cNvGrpSpPr/>
          <p:nvPr/>
        </p:nvGrpSpPr>
        <p:grpSpPr>
          <a:xfrm>
            <a:off x="6952248" y="2785403"/>
            <a:ext cx="5059217" cy="3674381"/>
            <a:chOff x="6952248" y="2785403"/>
            <a:chExt cx="5059217" cy="3674381"/>
          </a:xfrm>
        </p:grpSpPr>
        <p:grpSp>
          <p:nvGrpSpPr>
            <p:cNvPr id="1018" name="Google Shape;1018;p23"/>
            <p:cNvGrpSpPr/>
            <p:nvPr/>
          </p:nvGrpSpPr>
          <p:grpSpPr>
            <a:xfrm>
              <a:off x="6952248" y="4023358"/>
              <a:ext cx="5059217" cy="2436426"/>
              <a:chOff x="6952248" y="4023358"/>
              <a:chExt cx="5059217" cy="2436426"/>
            </a:xfrm>
          </p:grpSpPr>
          <p:sp>
            <p:nvSpPr>
              <p:cNvPr id="1019" name="Google Shape;1019;p23"/>
              <p:cNvSpPr/>
              <p:nvPr/>
            </p:nvSpPr>
            <p:spPr>
              <a:xfrm>
                <a:off x="8974699" y="6126185"/>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020" name="Google Shape;1020;p23"/>
              <p:cNvSpPr/>
              <p:nvPr/>
            </p:nvSpPr>
            <p:spPr>
              <a:xfrm>
                <a:off x="8300549" y="6126185"/>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021" name="Google Shape;1021;p23"/>
              <p:cNvSpPr/>
              <p:nvPr/>
            </p:nvSpPr>
            <p:spPr>
              <a:xfrm>
                <a:off x="7626398" y="6126185"/>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1022" name="Google Shape;1022;p23"/>
              <p:cNvSpPr/>
              <p:nvPr/>
            </p:nvSpPr>
            <p:spPr>
              <a:xfrm>
                <a:off x="6952248" y="6126185"/>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023" name="Google Shape;1023;p23"/>
              <p:cNvSpPr/>
              <p:nvPr/>
            </p:nvSpPr>
            <p:spPr>
              <a:xfrm>
                <a:off x="11334226" y="5425242"/>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1024" name="Google Shape;1024;p23"/>
              <p:cNvSpPr/>
              <p:nvPr/>
            </p:nvSpPr>
            <p:spPr>
              <a:xfrm>
                <a:off x="9985925" y="5425242"/>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1025" name="Google Shape;1025;p23"/>
              <p:cNvSpPr/>
              <p:nvPr/>
            </p:nvSpPr>
            <p:spPr>
              <a:xfrm>
                <a:off x="8637624" y="5425242"/>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26" name="Google Shape;1026;p23"/>
              <p:cNvSpPr/>
              <p:nvPr/>
            </p:nvSpPr>
            <p:spPr>
              <a:xfrm>
                <a:off x="7289323" y="5425242"/>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1027" name="Google Shape;1027;p23"/>
              <p:cNvSpPr/>
              <p:nvPr/>
            </p:nvSpPr>
            <p:spPr>
              <a:xfrm>
                <a:off x="10660076" y="4724300"/>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8</a:t>
                </a:r>
                <a:endParaRPr sz="1800" b="0" i="0" u="none" strike="noStrike" cap="none">
                  <a:solidFill>
                    <a:srgbClr val="FF0000"/>
                  </a:solidFill>
                  <a:latin typeface="Calibri"/>
                  <a:ea typeface="Calibri"/>
                  <a:cs typeface="Calibri"/>
                  <a:sym typeface="Calibri"/>
                </a:endParaRPr>
              </a:p>
            </p:txBody>
          </p:sp>
          <p:sp>
            <p:nvSpPr>
              <p:cNvPr id="1028" name="Google Shape;1028;p23"/>
              <p:cNvSpPr/>
              <p:nvPr/>
            </p:nvSpPr>
            <p:spPr>
              <a:xfrm>
                <a:off x="7963474" y="4724300"/>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1029" name="Google Shape;1029;p23"/>
              <p:cNvSpPr/>
              <p:nvPr/>
            </p:nvSpPr>
            <p:spPr>
              <a:xfrm>
                <a:off x="9389100" y="4023358"/>
                <a:ext cx="599914" cy="28788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cxnSp>
            <p:nvCxnSpPr>
              <p:cNvPr id="1030" name="Google Shape;1030;p23"/>
              <p:cNvCxnSpPr>
                <a:stCxn id="1029" idx="3"/>
                <a:endCxn id="1028" idx="0"/>
              </p:cNvCxnSpPr>
              <p:nvPr/>
            </p:nvCxnSpPr>
            <p:spPr>
              <a:xfrm flipH="1">
                <a:off x="8302155" y="4269085"/>
                <a:ext cx="1174800" cy="455100"/>
              </a:xfrm>
              <a:prstGeom prst="straightConnector1">
                <a:avLst/>
              </a:prstGeom>
              <a:noFill/>
              <a:ln w="9525" cap="flat" cmpd="sng">
                <a:solidFill>
                  <a:schemeClr val="dk1"/>
                </a:solidFill>
                <a:prstDash val="solid"/>
                <a:round/>
                <a:headEnd type="none" w="sm" len="sm"/>
                <a:tailEnd type="triangle" w="med" len="med"/>
              </a:ln>
            </p:spPr>
          </p:cxnSp>
          <p:cxnSp>
            <p:nvCxnSpPr>
              <p:cNvPr id="1031" name="Google Shape;1031;p23"/>
              <p:cNvCxnSpPr>
                <a:stCxn id="1029" idx="5"/>
                <a:endCxn id="1027" idx="0"/>
              </p:cNvCxnSpPr>
              <p:nvPr/>
            </p:nvCxnSpPr>
            <p:spPr>
              <a:xfrm>
                <a:off x="9901159" y="4269085"/>
                <a:ext cx="1097400" cy="455100"/>
              </a:xfrm>
              <a:prstGeom prst="straightConnector1">
                <a:avLst/>
              </a:prstGeom>
              <a:noFill/>
              <a:ln w="9525" cap="flat" cmpd="sng">
                <a:solidFill>
                  <a:schemeClr val="dk1"/>
                </a:solidFill>
                <a:prstDash val="solid"/>
                <a:round/>
                <a:headEnd type="none" w="sm" len="sm"/>
                <a:tailEnd type="triangle" w="med" len="med"/>
              </a:ln>
            </p:spPr>
          </p:cxnSp>
          <p:cxnSp>
            <p:nvCxnSpPr>
              <p:cNvPr id="1032" name="Google Shape;1032;p23"/>
              <p:cNvCxnSpPr>
                <a:stCxn id="1027" idx="3"/>
                <a:endCxn id="1024" idx="0"/>
              </p:cNvCxnSpPr>
              <p:nvPr/>
            </p:nvCxnSpPr>
            <p:spPr>
              <a:xfrm flipH="1">
                <a:off x="10324555" y="5009045"/>
                <a:ext cx="434700" cy="416100"/>
              </a:xfrm>
              <a:prstGeom prst="straightConnector1">
                <a:avLst/>
              </a:prstGeom>
              <a:noFill/>
              <a:ln w="9525" cap="flat" cmpd="sng">
                <a:solidFill>
                  <a:schemeClr val="dk1"/>
                </a:solidFill>
                <a:prstDash val="solid"/>
                <a:round/>
                <a:headEnd type="none" w="sm" len="sm"/>
                <a:tailEnd type="triangle" w="med" len="med"/>
              </a:ln>
            </p:spPr>
          </p:cxnSp>
          <p:cxnSp>
            <p:nvCxnSpPr>
              <p:cNvPr id="1033" name="Google Shape;1033;p23"/>
              <p:cNvCxnSpPr>
                <a:stCxn id="1027" idx="5"/>
                <a:endCxn id="1023" idx="0"/>
              </p:cNvCxnSpPr>
              <p:nvPr/>
            </p:nvCxnSpPr>
            <p:spPr>
              <a:xfrm>
                <a:off x="11238136" y="5009045"/>
                <a:ext cx="434700" cy="416100"/>
              </a:xfrm>
              <a:prstGeom prst="straightConnector1">
                <a:avLst/>
              </a:prstGeom>
              <a:noFill/>
              <a:ln w="9525" cap="flat" cmpd="sng">
                <a:solidFill>
                  <a:schemeClr val="dk1"/>
                </a:solidFill>
                <a:prstDash val="solid"/>
                <a:round/>
                <a:headEnd type="none" w="sm" len="sm"/>
                <a:tailEnd type="triangle" w="med" len="med"/>
              </a:ln>
            </p:spPr>
          </p:cxnSp>
          <p:cxnSp>
            <p:nvCxnSpPr>
              <p:cNvPr id="1034" name="Google Shape;1034;p23"/>
              <p:cNvCxnSpPr>
                <a:stCxn id="1028" idx="3"/>
                <a:endCxn id="1026" idx="0"/>
              </p:cNvCxnSpPr>
              <p:nvPr/>
            </p:nvCxnSpPr>
            <p:spPr>
              <a:xfrm flipH="1">
                <a:off x="7627953" y="5009045"/>
                <a:ext cx="434700" cy="416100"/>
              </a:xfrm>
              <a:prstGeom prst="straightConnector1">
                <a:avLst/>
              </a:prstGeom>
              <a:noFill/>
              <a:ln w="9525" cap="flat" cmpd="sng">
                <a:solidFill>
                  <a:schemeClr val="dk1"/>
                </a:solidFill>
                <a:prstDash val="solid"/>
                <a:round/>
                <a:headEnd type="none" w="sm" len="sm"/>
                <a:tailEnd type="triangle" w="med" len="med"/>
              </a:ln>
            </p:spPr>
          </p:cxnSp>
          <p:cxnSp>
            <p:nvCxnSpPr>
              <p:cNvPr id="1035" name="Google Shape;1035;p23"/>
              <p:cNvCxnSpPr>
                <a:stCxn id="1028" idx="5"/>
                <a:endCxn id="1025" idx="0"/>
              </p:cNvCxnSpPr>
              <p:nvPr/>
            </p:nvCxnSpPr>
            <p:spPr>
              <a:xfrm>
                <a:off x="8541534" y="5009045"/>
                <a:ext cx="434700" cy="416100"/>
              </a:xfrm>
              <a:prstGeom prst="straightConnector1">
                <a:avLst/>
              </a:prstGeom>
              <a:noFill/>
              <a:ln w="9525" cap="flat" cmpd="sng">
                <a:solidFill>
                  <a:schemeClr val="dk1"/>
                </a:solidFill>
                <a:prstDash val="solid"/>
                <a:round/>
                <a:headEnd type="none" w="sm" len="sm"/>
                <a:tailEnd type="triangle" w="med" len="med"/>
              </a:ln>
            </p:spPr>
          </p:cxnSp>
          <p:cxnSp>
            <p:nvCxnSpPr>
              <p:cNvPr id="1036" name="Google Shape;1036;p23"/>
              <p:cNvCxnSpPr>
                <a:stCxn id="1026" idx="3"/>
                <a:endCxn id="1022" idx="0"/>
              </p:cNvCxnSpPr>
              <p:nvPr/>
            </p:nvCxnSpPr>
            <p:spPr>
              <a:xfrm flipH="1">
                <a:off x="7291002" y="5709987"/>
                <a:ext cx="97500" cy="416100"/>
              </a:xfrm>
              <a:prstGeom prst="straightConnector1">
                <a:avLst/>
              </a:prstGeom>
              <a:noFill/>
              <a:ln w="9525" cap="flat" cmpd="sng">
                <a:solidFill>
                  <a:schemeClr val="dk1"/>
                </a:solidFill>
                <a:prstDash val="solid"/>
                <a:round/>
                <a:headEnd type="none" w="sm" len="sm"/>
                <a:tailEnd type="triangle" w="med" len="med"/>
              </a:ln>
            </p:spPr>
          </p:cxnSp>
          <p:cxnSp>
            <p:nvCxnSpPr>
              <p:cNvPr id="1037" name="Google Shape;1037;p23"/>
              <p:cNvCxnSpPr>
                <a:stCxn id="1026" idx="5"/>
                <a:endCxn id="1021" idx="0"/>
              </p:cNvCxnSpPr>
              <p:nvPr/>
            </p:nvCxnSpPr>
            <p:spPr>
              <a:xfrm>
                <a:off x="7867383" y="5709987"/>
                <a:ext cx="97500" cy="416100"/>
              </a:xfrm>
              <a:prstGeom prst="straightConnector1">
                <a:avLst/>
              </a:prstGeom>
              <a:noFill/>
              <a:ln w="9525" cap="flat" cmpd="sng">
                <a:solidFill>
                  <a:schemeClr val="dk1"/>
                </a:solidFill>
                <a:prstDash val="solid"/>
                <a:round/>
                <a:headEnd type="none" w="sm" len="sm"/>
                <a:tailEnd type="triangle" w="med" len="med"/>
              </a:ln>
            </p:spPr>
          </p:cxnSp>
          <p:cxnSp>
            <p:nvCxnSpPr>
              <p:cNvPr id="1038" name="Google Shape;1038;p23"/>
              <p:cNvCxnSpPr>
                <a:stCxn id="1025" idx="3"/>
                <a:endCxn id="1020" idx="0"/>
              </p:cNvCxnSpPr>
              <p:nvPr/>
            </p:nvCxnSpPr>
            <p:spPr>
              <a:xfrm flipH="1">
                <a:off x="8639303" y="5709987"/>
                <a:ext cx="97500" cy="416100"/>
              </a:xfrm>
              <a:prstGeom prst="straightConnector1">
                <a:avLst/>
              </a:prstGeom>
              <a:noFill/>
              <a:ln w="9525" cap="flat" cmpd="sng">
                <a:solidFill>
                  <a:schemeClr val="dk1"/>
                </a:solidFill>
                <a:prstDash val="solid"/>
                <a:round/>
                <a:headEnd type="none" w="sm" len="sm"/>
                <a:tailEnd type="triangle" w="med" len="med"/>
              </a:ln>
            </p:spPr>
          </p:cxnSp>
          <p:cxnSp>
            <p:nvCxnSpPr>
              <p:cNvPr id="1039" name="Google Shape;1039;p23"/>
              <p:cNvCxnSpPr>
                <a:stCxn id="1025" idx="5"/>
                <a:endCxn id="1019" idx="0"/>
              </p:cNvCxnSpPr>
              <p:nvPr/>
            </p:nvCxnSpPr>
            <p:spPr>
              <a:xfrm>
                <a:off x="9215684" y="5709987"/>
                <a:ext cx="97500" cy="416100"/>
              </a:xfrm>
              <a:prstGeom prst="straightConnector1">
                <a:avLst/>
              </a:prstGeom>
              <a:noFill/>
              <a:ln w="9525" cap="flat" cmpd="sng">
                <a:solidFill>
                  <a:schemeClr val="dk1"/>
                </a:solidFill>
                <a:prstDash val="solid"/>
                <a:round/>
                <a:headEnd type="none" w="sm" len="sm"/>
                <a:tailEnd type="triangle" w="med" len="med"/>
              </a:ln>
            </p:spPr>
          </p:cxnSp>
        </p:grpSp>
        <p:cxnSp>
          <p:nvCxnSpPr>
            <p:cNvPr id="1040" name="Google Shape;1040;p23"/>
            <p:cNvCxnSpPr/>
            <p:nvPr/>
          </p:nvCxnSpPr>
          <p:spPr>
            <a:xfrm>
              <a:off x="9861451" y="2785403"/>
              <a:ext cx="1" cy="1125415"/>
            </a:xfrm>
            <a:prstGeom prst="straightConnector1">
              <a:avLst/>
            </a:prstGeom>
            <a:noFill/>
            <a:ln w="76200" cap="flat" cmpd="sng">
              <a:solidFill>
                <a:schemeClr val="accent2"/>
              </a:solidFill>
              <a:prstDash val="solid"/>
              <a:round/>
              <a:headEnd type="none" w="sm" len="sm"/>
              <a:tailEnd type="triangle" w="med" len="med"/>
            </a:ln>
          </p:spPr>
        </p:cxnSp>
      </p:grpSp>
      <p:grpSp>
        <p:nvGrpSpPr>
          <p:cNvPr id="1041" name="Google Shape;1041;p23"/>
          <p:cNvGrpSpPr/>
          <p:nvPr/>
        </p:nvGrpSpPr>
        <p:grpSpPr>
          <a:xfrm>
            <a:off x="252437" y="3894600"/>
            <a:ext cx="6837680" cy="2388968"/>
            <a:chOff x="252437" y="3894600"/>
            <a:chExt cx="6837680" cy="2388968"/>
          </a:xfrm>
        </p:grpSpPr>
        <p:grpSp>
          <p:nvGrpSpPr>
            <p:cNvPr id="1042" name="Google Shape;1042;p23"/>
            <p:cNvGrpSpPr/>
            <p:nvPr/>
          </p:nvGrpSpPr>
          <p:grpSpPr>
            <a:xfrm>
              <a:off x="252437" y="3894600"/>
              <a:ext cx="5040512" cy="2388968"/>
              <a:chOff x="252437" y="3894600"/>
              <a:chExt cx="5040512" cy="2388968"/>
            </a:xfrm>
          </p:grpSpPr>
          <p:sp>
            <p:nvSpPr>
              <p:cNvPr id="1043" name="Google Shape;1043;p23"/>
              <p:cNvSpPr/>
              <p:nvPr/>
            </p:nvSpPr>
            <p:spPr>
              <a:xfrm>
                <a:off x="2274888" y="5955031"/>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044" name="Google Shape;1044;p23"/>
              <p:cNvSpPr/>
              <p:nvPr/>
            </p:nvSpPr>
            <p:spPr>
              <a:xfrm>
                <a:off x="1600738" y="5955031"/>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045" name="Google Shape;1045;p23"/>
              <p:cNvSpPr/>
              <p:nvPr/>
            </p:nvSpPr>
            <p:spPr>
              <a:xfrm>
                <a:off x="926587" y="5955031"/>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1046" name="Google Shape;1046;p23"/>
              <p:cNvSpPr/>
              <p:nvPr/>
            </p:nvSpPr>
            <p:spPr>
              <a:xfrm>
                <a:off x="252437" y="5955031"/>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047" name="Google Shape;1047;p23"/>
              <p:cNvSpPr/>
              <p:nvPr/>
            </p:nvSpPr>
            <p:spPr>
              <a:xfrm>
                <a:off x="4634415" y="5254088"/>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1048" name="Google Shape;1048;p23"/>
              <p:cNvSpPr/>
              <p:nvPr/>
            </p:nvSpPr>
            <p:spPr>
              <a:xfrm>
                <a:off x="3286114" y="5254088"/>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800" b="0" i="0" u="none" strike="noStrike" cap="none">
                  <a:solidFill>
                    <a:schemeClr val="dk1"/>
                  </a:solidFill>
                  <a:latin typeface="Calibri"/>
                  <a:ea typeface="Calibri"/>
                  <a:cs typeface="Calibri"/>
                  <a:sym typeface="Calibri"/>
                </a:endParaRPr>
              </a:p>
            </p:txBody>
          </p:sp>
          <p:sp>
            <p:nvSpPr>
              <p:cNvPr id="1049" name="Google Shape;1049;p23"/>
              <p:cNvSpPr/>
              <p:nvPr/>
            </p:nvSpPr>
            <p:spPr>
              <a:xfrm>
                <a:off x="1937813" y="5254088"/>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50" name="Google Shape;1050;p23"/>
              <p:cNvSpPr/>
              <p:nvPr/>
            </p:nvSpPr>
            <p:spPr>
              <a:xfrm>
                <a:off x="589512" y="5254088"/>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1051" name="Google Shape;1051;p23"/>
              <p:cNvSpPr/>
              <p:nvPr/>
            </p:nvSpPr>
            <p:spPr>
              <a:xfrm>
                <a:off x="3960265" y="4553146"/>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10</a:t>
                </a:r>
                <a:endParaRPr sz="1800" b="0" i="0" u="none" strike="noStrike" cap="none">
                  <a:solidFill>
                    <a:srgbClr val="FF0000"/>
                  </a:solidFill>
                  <a:latin typeface="Calibri"/>
                  <a:ea typeface="Calibri"/>
                  <a:cs typeface="Calibri"/>
                  <a:sym typeface="Calibri"/>
                </a:endParaRPr>
              </a:p>
            </p:txBody>
          </p:sp>
          <p:sp>
            <p:nvSpPr>
              <p:cNvPr id="1052" name="Google Shape;1052;p23"/>
              <p:cNvSpPr/>
              <p:nvPr/>
            </p:nvSpPr>
            <p:spPr>
              <a:xfrm>
                <a:off x="1263663" y="4553146"/>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1053" name="Google Shape;1053;p23"/>
              <p:cNvSpPr/>
              <p:nvPr/>
            </p:nvSpPr>
            <p:spPr>
              <a:xfrm>
                <a:off x="2611964" y="3894600"/>
                <a:ext cx="674150" cy="28613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cxnSp>
            <p:nvCxnSpPr>
              <p:cNvPr id="1054" name="Google Shape;1054;p23"/>
              <p:cNvCxnSpPr>
                <a:stCxn id="1053" idx="3"/>
                <a:endCxn id="1052" idx="0"/>
              </p:cNvCxnSpPr>
              <p:nvPr/>
            </p:nvCxnSpPr>
            <p:spPr>
              <a:xfrm flipH="1">
                <a:off x="1592891" y="4138835"/>
                <a:ext cx="1117800" cy="414300"/>
              </a:xfrm>
              <a:prstGeom prst="straightConnector1">
                <a:avLst/>
              </a:prstGeom>
              <a:noFill/>
              <a:ln w="9525" cap="flat" cmpd="sng">
                <a:solidFill>
                  <a:schemeClr val="dk1"/>
                </a:solidFill>
                <a:prstDash val="solid"/>
                <a:round/>
                <a:headEnd type="none" w="sm" len="sm"/>
                <a:tailEnd type="triangle" w="med" len="med"/>
              </a:ln>
            </p:spPr>
          </p:cxnSp>
          <p:cxnSp>
            <p:nvCxnSpPr>
              <p:cNvPr id="1055" name="Google Shape;1055;p23"/>
              <p:cNvCxnSpPr>
                <a:stCxn id="1053" idx="5"/>
                <a:endCxn id="1051" idx="0"/>
              </p:cNvCxnSpPr>
              <p:nvPr/>
            </p:nvCxnSpPr>
            <p:spPr>
              <a:xfrm>
                <a:off x="3187387" y="4138835"/>
                <a:ext cx="1102200" cy="414300"/>
              </a:xfrm>
              <a:prstGeom prst="straightConnector1">
                <a:avLst/>
              </a:prstGeom>
              <a:noFill/>
              <a:ln w="9525" cap="flat" cmpd="sng">
                <a:solidFill>
                  <a:schemeClr val="dk1"/>
                </a:solidFill>
                <a:prstDash val="solid"/>
                <a:round/>
                <a:headEnd type="none" w="sm" len="sm"/>
                <a:tailEnd type="triangle" w="med" len="med"/>
              </a:ln>
            </p:spPr>
          </p:cxnSp>
          <p:cxnSp>
            <p:nvCxnSpPr>
              <p:cNvPr id="1056" name="Google Shape;1056;p23"/>
              <p:cNvCxnSpPr>
                <a:stCxn id="1051" idx="3"/>
                <a:endCxn id="1048" idx="0"/>
              </p:cNvCxnSpPr>
              <p:nvPr/>
            </p:nvCxnSpPr>
            <p:spPr>
              <a:xfrm flipH="1">
                <a:off x="3615405" y="4833570"/>
                <a:ext cx="441300" cy="420600"/>
              </a:xfrm>
              <a:prstGeom prst="straightConnector1">
                <a:avLst/>
              </a:prstGeom>
              <a:noFill/>
              <a:ln w="9525" cap="flat" cmpd="sng">
                <a:solidFill>
                  <a:schemeClr val="dk1"/>
                </a:solidFill>
                <a:prstDash val="solid"/>
                <a:round/>
                <a:headEnd type="none" w="sm" len="sm"/>
                <a:tailEnd type="triangle" w="med" len="med"/>
              </a:ln>
            </p:spPr>
          </p:cxnSp>
          <p:cxnSp>
            <p:nvCxnSpPr>
              <p:cNvPr id="1057" name="Google Shape;1057;p23"/>
              <p:cNvCxnSpPr>
                <a:stCxn id="1051" idx="5"/>
                <a:endCxn id="1047" idx="0"/>
              </p:cNvCxnSpPr>
              <p:nvPr/>
            </p:nvCxnSpPr>
            <p:spPr>
              <a:xfrm>
                <a:off x="4522359" y="4833570"/>
                <a:ext cx="441300" cy="420600"/>
              </a:xfrm>
              <a:prstGeom prst="straightConnector1">
                <a:avLst/>
              </a:prstGeom>
              <a:noFill/>
              <a:ln w="9525" cap="flat" cmpd="sng">
                <a:solidFill>
                  <a:schemeClr val="dk1"/>
                </a:solidFill>
                <a:prstDash val="solid"/>
                <a:round/>
                <a:headEnd type="none" w="sm" len="sm"/>
                <a:tailEnd type="triangle" w="med" len="med"/>
              </a:ln>
            </p:spPr>
          </p:cxnSp>
          <p:cxnSp>
            <p:nvCxnSpPr>
              <p:cNvPr id="1058" name="Google Shape;1058;p23"/>
              <p:cNvCxnSpPr>
                <a:stCxn id="1052" idx="3"/>
                <a:endCxn id="1050" idx="0"/>
              </p:cNvCxnSpPr>
              <p:nvPr/>
            </p:nvCxnSpPr>
            <p:spPr>
              <a:xfrm flipH="1">
                <a:off x="918803" y="4833570"/>
                <a:ext cx="441300" cy="420600"/>
              </a:xfrm>
              <a:prstGeom prst="straightConnector1">
                <a:avLst/>
              </a:prstGeom>
              <a:noFill/>
              <a:ln w="9525" cap="flat" cmpd="sng">
                <a:solidFill>
                  <a:schemeClr val="dk1"/>
                </a:solidFill>
                <a:prstDash val="solid"/>
                <a:round/>
                <a:headEnd type="none" w="sm" len="sm"/>
                <a:tailEnd type="triangle" w="med" len="med"/>
              </a:ln>
            </p:spPr>
          </p:cxnSp>
          <p:cxnSp>
            <p:nvCxnSpPr>
              <p:cNvPr id="1059" name="Google Shape;1059;p23"/>
              <p:cNvCxnSpPr>
                <a:stCxn id="1052" idx="5"/>
                <a:endCxn id="1049" idx="0"/>
              </p:cNvCxnSpPr>
              <p:nvPr/>
            </p:nvCxnSpPr>
            <p:spPr>
              <a:xfrm>
                <a:off x="1825757" y="4833570"/>
                <a:ext cx="441300" cy="420600"/>
              </a:xfrm>
              <a:prstGeom prst="straightConnector1">
                <a:avLst/>
              </a:prstGeom>
              <a:noFill/>
              <a:ln w="9525" cap="flat" cmpd="sng">
                <a:solidFill>
                  <a:schemeClr val="dk1"/>
                </a:solidFill>
                <a:prstDash val="solid"/>
                <a:round/>
                <a:headEnd type="none" w="sm" len="sm"/>
                <a:tailEnd type="triangle" w="med" len="med"/>
              </a:ln>
            </p:spPr>
          </p:cxnSp>
          <p:cxnSp>
            <p:nvCxnSpPr>
              <p:cNvPr id="1060" name="Google Shape;1060;p23"/>
              <p:cNvCxnSpPr>
                <a:stCxn id="1050" idx="3"/>
                <a:endCxn id="1046" idx="0"/>
              </p:cNvCxnSpPr>
              <p:nvPr/>
            </p:nvCxnSpPr>
            <p:spPr>
              <a:xfrm flipH="1">
                <a:off x="581852" y="5534512"/>
                <a:ext cx="104100" cy="420600"/>
              </a:xfrm>
              <a:prstGeom prst="straightConnector1">
                <a:avLst/>
              </a:prstGeom>
              <a:noFill/>
              <a:ln w="9525" cap="flat" cmpd="sng">
                <a:solidFill>
                  <a:schemeClr val="dk1"/>
                </a:solidFill>
                <a:prstDash val="solid"/>
                <a:round/>
                <a:headEnd type="none" w="sm" len="sm"/>
                <a:tailEnd type="triangle" w="med" len="med"/>
              </a:ln>
            </p:spPr>
          </p:cxnSp>
          <p:cxnSp>
            <p:nvCxnSpPr>
              <p:cNvPr id="1061" name="Google Shape;1061;p23"/>
              <p:cNvCxnSpPr>
                <a:stCxn id="1050" idx="5"/>
                <a:endCxn id="1045" idx="0"/>
              </p:cNvCxnSpPr>
              <p:nvPr/>
            </p:nvCxnSpPr>
            <p:spPr>
              <a:xfrm>
                <a:off x="1151606" y="5534512"/>
                <a:ext cx="104100" cy="420600"/>
              </a:xfrm>
              <a:prstGeom prst="straightConnector1">
                <a:avLst/>
              </a:prstGeom>
              <a:noFill/>
              <a:ln w="9525" cap="flat" cmpd="sng">
                <a:solidFill>
                  <a:schemeClr val="dk1"/>
                </a:solidFill>
                <a:prstDash val="solid"/>
                <a:round/>
                <a:headEnd type="none" w="sm" len="sm"/>
                <a:tailEnd type="triangle" w="med" len="med"/>
              </a:ln>
            </p:spPr>
          </p:cxnSp>
          <p:cxnSp>
            <p:nvCxnSpPr>
              <p:cNvPr id="1062" name="Google Shape;1062;p23"/>
              <p:cNvCxnSpPr>
                <a:stCxn id="1049" idx="3"/>
                <a:endCxn id="1044" idx="0"/>
              </p:cNvCxnSpPr>
              <p:nvPr/>
            </p:nvCxnSpPr>
            <p:spPr>
              <a:xfrm flipH="1">
                <a:off x="1930153" y="5534512"/>
                <a:ext cx="104100" cy="420600"/>
              </a:xfrm>
              <a:prstGeom prst="straightConnector1">
                <a:avLst/>
              </a:prstGeom>
              <a:noFill/>
              <a:ln w="9525" cap="flat" cmpd="sng">
                <a:solidFill>
                  <a:schemeClr val="dk1"/>
                </a:solidFill>
                <a:prstDash val="solid"/>
                <a:round/>
                <a:headEnd type="none" w="sm" len="sm"/>
                <a:tailEnd type="triangle" w="med" len="med"/>
              </a:ln>
            </p:spPr>
          </p:cxnSp>
          <p:cxnSp>
            <p:nvCxnSpPr>
              <p:cNvPr id="1063" name="Google Shape;1063;p23"/>
              <p:cNvCxnSpPr>
                <a:stCxn id="1049" idx="5"/>
                <a:endCxn id="1043" idx="0"/>
              </p:cNvCxnSpPr>
              <p:nvPr/>
            </p:nvCxnSpPr>
            <p:spPr>
              <a:xfrm>
                <a:off x="2499907" y="5534512"/>
                <a:ext cx="104100" cy="420600"/>
              </a:xfrm>
              <a:prstGeom prst="straightConnector1">
                <a:avLst/>
              </a:prstGeom>
              <a:noFill/>
              <a:ln w="9525" cap="flat" cmpd="sng">
                <a:solidFill>
                  <a:schemeClr val="dk1"/>
                </a:solidFill>
                <a:prstDash val="solid"/>
                <a:round/>
                <a:headEnd type="none" w="sm" len="sm"/>
                <a:tailEnd type="triangle" w="med" len="med"/>
              </a:ln>
            </p:spPr>
          </p:cxnSp>
        </p:grpSp>
        <p:cxnSp>
          <p:nvCxnSpPr>
            <p:cNvPr id="1064" name="Google Shape;1064;p23"/>
            <p:cNvCxnSpPr/>
            <p:nvPr/>
          </p:nvCxnSpPr>
          <p:spPr>
            <a:xfrm rot="10800000">
              <a:off x="5624732" y="5188634"/>
              <a:ext cx="1465385" cy="2344"/>
            </a:xfrm>
            <a:prstGeom prst="straightConnector1">
              <a:avLst/>
            </a:prstGeom>
            <a:noFill/>
            <a:ln w="76200" cap="flat" cmpd="sng">
              <a:solidFill>
                <a:schemeClr val="accent2"/>
              </a:solidFill>
              <a:prstDash val="solid"/>
              <a:round/>
              <a:headEnd type="none" w="sm" len="sm"/>
              <a:tailEnd type="triangle" w="med" len="med"/>
            </a:ln>
          </p:spPr>
        </p:cxnSp>
      </p:grpSp>
      <p:pic>
        <p:nvPicPr>
          <p:cNvPr id="1065" name="Google Shape;1065;p23"/>
          <p:cNvPicPr preferRelativeResize="0"/>
          <p:nvPr/>
        </p:nvPicPr>
        <p:blipFill rotWithShape="1">
          <a:blip r:embed="rId3">
            <a:alphaModFix/>
          </a:blip>
          <a:srcRect/>
          <a:stretch/>
        </p:blipFill>
        <p:spPr>
          <a:xfrm>
            <a:off x="90622" y="45775"/>
            <a:ext cx="1086411" cy="1026942"/>
          </a:xfrm>
          <a:prstGeom prst="rect">
            <a:avLst/>
          </a:prstGeom>
          <a:noFill/>
          <a:ln>
            <a:noFill/>
          </a:ln>
        </p:spPr>
      </p:pic>
      <p:sp>
        <p:nvSpPr>
          <p:cNvPr id="1066" name="Google Shape;1066;p23"/>
          <p:cNvSpPr txBox="1"/>
          <p:nvPr/>
        </p:nvSpPr>
        <p:spPr>
          <a:xfrm>
            <a:off x="4575128" y="189914"/>
            <a:ext cx="26661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pqueue.deleteMax()</a:t>
            </a:r>
            <a:endParaRPr sz="1800" b="1" i="0" u="none" strike="noStrike" cap="none">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3"/>
                                        </p:tgtEl>
                                        <p:attrNameLst>
                                          <p:attrName>style.visibility</p:attrName>
                                        </p:attrNameLst>
                                      </p:cBhvr>
                                      <p:to>
                                        <p:strVal val="visible"/>
                                      </p:to>
                                    </p:set>
                                    <p:animEffect transition="in" filter="fade">
                                      <p:cBhvr>
                                        <p:cTn id="7" dur="1000"/>
                                        <p:tgtEl>
                                          <p:spTgt spid="9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7"/>
                                        </p:tgtEl>
                                        <p:attrNameLst>
                                          <p:attrName>style.visibility</p:attrName>
                                        </p:attrNameLst>
                                      </p:cBhvr>
                                      <p:to>
                                        <p:strVal val="visible"/>
                                      </p:to>
                                    </p:set>
                                    <p:animEffect transition="in" filter="fade">
                                      <p:cBhvr>
                                        <p:cTn id="12" dur="1000"/>
                                        <p:tgtEl>
                                          <p:spTgt spid="10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1"/>
                                        </p:tgtEl>
                                        <p:attrNameLst>
                                          <p:attrName>style.visibility</p:attrName>
                                        </p:attrNameLst>
                                      </p:cBhvr>
                                      <p:to>
                                        <p:strVal val="visible"/>
                                      </p:to>
                                    </p:set>
                                    <p:animEffect transition="in" filter="fade">
                                      <p:cBhvr>
                                        <p:cTn id="17" dur="10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24"/>
          <p:cNvSpPr txBox="1">
            <a:spLocks noGrp="1"/>
          </p:cNvSpPr>
          <p:nvPr>
            <p:ph type="title"/>
          </p:nvPr>
        </p:nvSpPr>
        <p:spPr>
          <a:xfrm>
            <a:off x="914400" y="755376"/>
            <a:ext cx="10363200" cy="25790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Clr>
                <a:srgbClr val="3F3F3F"/>
              </a:buClr>
              <a:buSzPct val="100000"/>
              <a:buFont typeface="Calibri"/>
              <a:buNone/>
            </a:pPr>
            <a:r>
              <a:rPr lang="en-US"/>
              <a:t>DeleteMax (Final)</a:t>
            </a:r>
            <a:endParaRPr/>
          </a:p>
        </p:txBody>
      </p:sp>
      <p:grpSp>
        <p:nvGrpSpPr>
          <p:cNvPr id="1073" name="Google Shape;1073;p24"/>
          <p:cNvGrpSpPr/>
          <p:nvPr/>
        </p:nvGrpSpPr>
        <p:grpSpPr>
          <a:xfrm>
            <a:off x="3017246" y="2023402"/>
            <a:ext cx="4981530" cy="2403229"/>
            <a:chOff x="1546665" y="2023402"/>
            <a:chExt cx="4981530" cy="2403229"/>
          </a:xfrm>
        </p:grpSpPr>
        <p:sp>
          <p:nvSpPr>
            <p:cNvPr id="1074" name="Google Shape;1074;p24"/>
            <p:cNvSpPr/>
            <p:nvPr/>
          </p:nvSpPr>
          <p:spPr>
            <a:xfrm>
              <a:off x="3569116" y="4126230"/>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075" name="Google Shape;1075;p24"/>
            <p:cNvSpPr/>
            <p:nvPr/>
          </p:nvSpPr>
          <p:spPr>
            <a:xfrm>
              <a:off x="2894966" y="4126230"/>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076" name="Google Shape;1076;p24"/>
            <p:cNvSpPr/>
            <p:nvPr/>
          </p:nvSpPr>
          <p:spPr>
            <a:xfrm>
              <a:off x="2220815" y="4126230"/>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1077" name="Google Shape;1077;p24"/>
            <p:cNvSpPr/>
            <p:nvPr/>
          </p:nvSpPr>
          <p:spPr>
            <a:xfrm>
              <a:off x="1546665" y="4126230"/>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078" name="Google Shape;1078;p24"/>
            <p:cNvSpPr/>
            <p:nvPr/>
          </p:nvSpPr>
          <p:spPr>
            <a:xfrm>
              <a:off x="5928643" y="3425287"/>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1079" name="Google Shape;1079;p24"/>
            <p:cNvSpPr/>
            <p:nvPr/>
          </p:nvSpPr>
          <p:spPr>
            <a:xfrm>
              <a:off x="4580342" y="3425287"/>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800" b="0" i="0" u="none" strike="noStrike" cap="none">
                <a:solidFill>
                  <a:schemeClr val="dk1"/>
                </a:solidFill>
                <a:latin typeface="Calibri"/>
                <a:ea typeface="Calibri"/>
                <a:cs typeface="Calibri"/>
                <a:sym typeface="Calibri"/>
              </a:endParaRPr>
            </a:p>
          </p:txBody>
        </p:sp>
        <p:sp>
          <p:nvSpPr>
            <p:cNvPr id="1080" name="Google Shape;1080;p24"/>
            <p:cNvSpPr/>
            <p:nvPr/>
          </p:nvSpPr>
          <p:spPr>
            <a:xfrm>
              <a:off x="3232041" y="3425287"/>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81" name="Google Shape;1081;p24"/>
            <p:cNvSpPr/>
            <p:nvPr/>
          </p:nvSpPr>
          <p:spPr>
            <a:xfrm>
              <a:off x="1883740" y="3425287"/>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1082" name="Google Shape;1082;p24"/>
            <p:cNvSpPr/>
            <p:nvPr/>
          </p:nvSpPr>
          <p:spPr>
            <a:xfrm>
              <a:off x="5254493" y="2724345"/>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1083" name="Google Shape;1083;p24"/>
            <p:cNvSpPr/>
            <p:nvPr/>
          </p:nvSpPr>
          <p:spPr>
            <a:xfrm>
              <a:off x="2557891" y="2724345"/>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1084" name="Google Shape;1084;p24"/>
            <p:cNvSpPr/>
            <p:nvPr/>
          </p:nvSpPr>
          <p:spPr>
            <a:xfrm>
              <a:off x="3906192" y="2023402"/>
              <a:ext cx="599552" cy="300401"/>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cxnSp>
          <p:nvCxnSpPr>
            <p:cNvPr id="1085" name="Google Shape;1085;p24"/>
            <p:cNvCxnSpPr>
              <a:stCxn id="1084" idx="3"/>
              <a:endCxn id="1083" idx="0"/>
            </p:cNvCxnSpPr>
            <p:nvPr/>
          </p:nvCxnSpPr>
          <p:spPr>
            <a:xfrm flipH="1">
              <a:off x="2857594" y="2279810"/>
              <a:ext cx="1136400" cy="444600"/>
            </a:xfrm>
            <a:prstGeom prst="straightConnector1">
              <a:avLst/>
            </a:prstGeom>
            <a:noFill/>
            <a:ln w="9525" cap="flat" cmpd="sng">
              <a:solidFill>
                <a:schemeClr val="dk1"/>
              </a:solidFill>
              <a:prstDash val="solid"/>
              <a:round/>
              <a:headEnd type="none" w="sm" len="sm"/>
              <a:tailEnd type="triangle" w="med" len="med"/>
            </a:ln>
          </p:spPr>
        </p:cxnSp>
        <p:cxnSp>
          <p:nvCxnSpPr>
            <p:cNvPr id="1086" name="Google Shape;1086;p24"/>
            <p:cNvCxnSpPr>
              <a:stCxn id="1084" idx="5"/>
              <a:endCxn id="1082" idx="0"/>
            </p:cNvCxnSpPr>
            <p:nvPr/>
          </p:nvCxnSpPr>
          <p:spPr>
            <a:xfrm>
              <a:off x="4417942" y="2279810"/>
              <a:ext cx="1136400" cy="444600"/>
            </a:xfrm>
            <a:prstGeom prst="straightConnector1">
              <a:avLst/>
            </a:prstGeom>
            <a:noFill/>
            <a:ln w="9525" cap="flat" cmpd="sng">
              <a:solidFill>
                <a:schemeClr val="dk1"/>
              </a:solidFill>
              <a:prstDash val="solid"/>
              <a:round/>
              <a:headEnd type="none" w="sm" len="sm"/>
              <a:tailEnd type="triangle" w="med" len="med"/>
            </a:ln>
          </p:spPr>
        </p:cxnSp>
        <p:cxnSp>
          <p:nvCxnSpPr>
            <p:cNvPr id="1087" name="Google Shape;1087;p24"/>
            <p:cNvCxnSpPr>
              <a:stCxn id="1082" idx="3"/>
              <a:endCxn id="1079" idx="0"/>
            </p:cNvCxnSpPr>
            <p:nvPr/>
          </p:nvCxnSpPr>
          <p:spPr>
            <a:xfrm flipH="1">
              <a:off x="4879995" y="2980753"/>
              <a:ext cx="462300" cy="444600"/>
            </a:xfrm>
            <a:prstGeom prst="straightConnector1">
              <a:avLst/>
            </a:prstGeom>
            <a:noFill/>
            <a:ln w="9525" cap="flat" cmpd="sng">
              <a:solidFill>
                <a:schemeClr val="dk1"/>
              </a:solidFill>
              <a:prstDash val="solid"/>
              <a:round/>
              <a:headEnd type="none" w="sm" len="sm"/>
              <a:tailEnd type="triangle" w="med" len="med"/>
            </a:ln>
          </p:spPr>
        </p:cxnSp>
        <p:cxnSp>
          <p:nvCxnSpPr>
            <p:cNvPr id="1088" name="Google Shape;1088;p24"/>
            <p:cNvCxnSpPr>
              <a:stCxn id="1082" idx="5"/>
              <a:endCxn id="1078" idx="0"/>
            </p:cNvCxnSpPr>
            <p:nvPr/>
          </p:nvCxnSpPr>
          <p:spPr>
            <a:xfrm>
              <a:off x="5766243" y="2980753"/>
              <a:ext cx="462300" cy="444600"/>
            </a:xfrm>
            <a:prstGeom prst="straightConnector1">
              <a:avLst/>
            </a:prstGeom>
            <a:noFill/>
            <a:ln w="9525" cap="flat" cmpd="sng">
              <a:solidFill>
                <a:schemeClr val="dk1"/>
              </a:solidFill>
              <a:prstDash val="solid"/>
              <a:round/>
              <a:headEnd type="none" w="sm" len="sm"/>
              <a:tailEnd type="triangle" w="med" len="med"/>
            </a:ln>
          </p:spPr>
        </p:cxnSp>
        <p:cxnSp>
          <p:nvCxnSpPr>
            <p:cNvPr id="1089" name="Google Shape;1089;p24"/>
            <p:cNvCxnSpPr>
              <a:stCxn id="1083" idx="3"/>
              <a:endCxn id="1081" idx="0"/>
            </p:cNvCxnSpPr>
            <p:nvPr/>
          </p:nvCxnSpPr>
          <p:spPr>
            <a:xfrm flipH="1">
              <a:off x="2183393" y="2980753"/>
              <a:ext cx="462300" cy="444600"/>
            </a:xfrm>
            <a:prstGeom prst="straightConnector1">
              <a:avLst/>
            </a:prstGeom>
            <a:noFill/>
            <a:ln w="9525" cap="flat" cmpd="sng">
              <a:solidFill>
                <a:schemeClr val="dk1"/>
              </a:solidFill>
              <a:prstDash val="solid"/>
              <a:round/>
              <a:headEnd type="none" w="sm" len="sm"/>
              <a:tailEnd type="triangle" w="med" len="med"/>
            </a:ln>
          </p:spPr>
        </p:cxnSp>
        <p:cxnSp>
          <p:nvCxnSpPr>
            <p:cNvPr id="1090" name="Google Shape;1090;p24"/>
            <p:cNvCxnSpPr>
              <a:stCxn id="1083" idx="5"/>
              <a:endCxn id="1080" idx="0"/>
            </p:cNvCxnSpPr>
            <p:nvPr/>
          </p:nvCxnSpPr>
          <p:spPr>
            <a:xfrm>
              <a:off x="3069641" y="2980753"/>
              <a:ext cx="462300" cy="444600"/>
            </a:xfrm>
            <a:prstGeom prst="straightConnector1">
              <a:avLst/>
            </a:prstGeom>
            <a:noFill/>
            <a:ln w="9525" cap="flat" cmpd="sng">
              <a:solidFill>
                <a:schemeClr val="dk1"/>
              </a:solidFill>
              <a:prstDash val="solid"/>
              <a:round/>
              <a:headEnd type="none" w="sm" len="sm"/>
              <a:tailEnd type="triangle" w="med" len="med"/>
            </a:ln>
          </p:spPr>
        </p:cxnSp>
        <p:cxnSp>
          <p:nvCxnSpPr>
            <p:cNvPr id="1091" name="Google Shape;1091;p24"/>
            <p:cNvCxnSpPr>
              <a:stCxn id="1081" idx="3"/>
              <a:endCxn id="1077" idx="0"/>
            </p:cNvCxnSpPr>
            <p:nvPr/>
          </p:nvCxnSpPr>
          <p:spPr>
            <a:xfrm flipH="1">
              <a:off x="1846442" y="3681695"/>
              <a:ext cx="125100" cy="444600"/>
            </a:xfrm>
            <a:prstGeom prst="straightConnector1">
              <a:avLst/>
            </a:prstGeom>
            <a:noFill/>
            <a:ln w="9525" cap="flat" cmpd="sng">
              <a:solidFill>
                <a:schemeClr val="dk1"/>
              </a:solidFill>
              <a:prstDash val="solid"/>
              <a:round/>
              <a:headEnd type="none" w="sm" len="sm"/>
              <a:tailEnd type="triangle" w="med" len="med"/>
            </a:ln>
          </p:spPr>
        </p:cxnSp>
        <p:cxnSp>
          <p:nvCxnSpPr>
            <p:cNvPr id="1092" name="Google Shape;1092;p24"/>
            <p:cNvCxnSpPr>
              <a:stCxn id="1081" idx="5"/>
              <a:endCxn id="1076" idx="0"/>
            </p:cNvCxnSpPr>
            <p:nvPr/>
          </p:nvCxnSpPr>
          <p:spPr>
            <a:xfrm>
              <a:off x="2395490" y="3681695"/>
              <a:ext cx="125100" cy="444600"/>
            </a:xfrm>
            <a:prstGeom prst="straightConnector1">
              <a:avLst/>
            </a:prstGeom>
            <a:noFill/>
            <a:ln w="9525" cap="flat" cmpd="sng">
              <a:solidFill>
                <a:schemeClr val="dk1"/>
              </a:solidFill>
              <a:prstDash val="solid"/>
              <a:round/>
              <a:headEnd type="none" w="sm" len="sm"/>
              <a:tailEnd type="triangle" w="med" len="med"/>
            </a:ln>
          </p:spPr>
        </p:cxnSp>
        <p:cxnSp>
          <p:nvCxnSpPr>
            <p:cNvPr id="1093" name="Google Shape;1093;p24"/>
            <p:cNvCxnSpPr>
              <a:stCxn id="1080" idx="3"/>
              <a:endCxn id="1075" idx="0"/>
            </p:cNvCxnSpPr>
            <p:nvPr/>
          </p:nvCxnSpPr>
          <p:spPr>
            <a:xfrm flipH="1">
              <a:off x="3194743" y="3681695"/>
              <a:ext cx="125100" cy="444600"/>
            </a:xfrm>
            <a:prstGeom prst="straightConnector1">
              <a:avLst/>
            </a:prstGeom>
            <a:noFill/>
            <a:ln w="9525" cap="flat" cmpd="sng">
              <a:solidFill>
                <a:schemeClr val="dk1"/>
              </a:solidFill>
              <a:prstDash val="solid"/>
              <a:round/>
              <a:headEnd type="none" w="sm" len="sm"/>
              <a:tailEnd type="triangle" w="med" len="med"/>
            </a:ln>
          </p:spPr>
        </p:cxnSp>
        <p:cxnSp>
          <p:nvCxnSpPr>
            <p:cNvPr id="1094" name="Google Shape;1094;p24"/>
            <p:cNvCxnSpPr>
              <a:stCxn id="1080" idx="5"/>
              <a:endCxn id="1074" idx="0"/>
            </p:cNvCxnSpPr>
            <p:nvPr/>
          </p:nvCxnSpPr>
          <p:spPr>
            <a:xfrm>
              <a:off x="3743791" y="3681695"/>
              <a:ext cx="125100" cy="444600"/>
            </a:xfrm>
            <a:prstGeom prst="straightConnector1">
              <a:avLst/>
            </a:prstGeom>
            <a:noFill/>
            <a:ln w="9525" cap="flat" cmpd="sng">
              <a:solidFill>
                <a:schemeClr val="dk1"/>
              </a:solidFill>
              <a:prstDash val="solid"/>
              <a:round/>
              <a:headEnd type="none" w="sm" len="sm"/>
              <a:tailEnd type="triangle" w="med" len="med"/>
            </a:ln>
          </p:spPr>
        </p:cxnSp>
      </p:grpSp>
      <p:pic>
        <p:nvPicPr>
          <p:cNvPr id="1095" name="Google Shape;1095;p24"/>
          <p:cNvPicPr preferRelativeResize="0"/>
          <p:nvPr/>
        </p:nvPicPr>
        <p:blipFill rotWithShape="1">
          <a:blip r:embed="rId3">
            <a:alphaModFix/>
          </a:blip>
          <a:srcRect/>
          <a:stretch/>
        </p:blipFill>
        <p:spPr>
          <a:xfrm>
            <a:off x="247940" y="99393"/>
            <a:ext cx="1086411" cy="1026942"/>
          </a:xfrm>
          <a:prstGeom prst="rect">
            <a:avLst/>
          </a:prstGeom>
          <a:noFill/>
          <a:ln>
            <a:noFill/>
          </a:ln>
        </p:spPr>
      </p:pic>
      <p:sp>
        <p:nvSpPr>
          <p:cNvPr id="1096" name="Google Shape;1096;p24"/>
          <p:cNvSpPr txBox="1"/>
          <p:nvPr/>
        </p:nvSpPr>
        <p:spPr>
          <a:xfrm>
            <a:off x="4595586" y="1126024"/>
            <a:ext cx="26661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pqueue.deleteMax()</a:t>
            </a:r>
            <a:endParaRPr sz="1800" b="1" i="0" u="none" strike="noStrike" cap="none">
              <a:solidFill>
                <a:schemeClr val="dk1"/>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25"/>
          <p:cNvSpPr txBox="1">
            <a:spLocks noGrp="1"/>
          </p:cNvSpPr>
          <p:nvPr>
            <p:ph type="title"/>
          </p:nvPr>
        </p:nvSpPr>
        <p:spPr>
          <a:xfrm>
            <a:off x="1109806" y="0"/>
            <a:ext cx="10058400" cy="377276"/>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1600"/>
              <a:buFont typeface="Calibri"/>
              <a:buNone/>
            </a:pPr>
            <a:r>
              <a:rPr lang="en-US" sz="1600" b="1"/>
              <a:t>Delete (Max) element Algorithm(index starting from 0)</a:t>
            </a:r>
            <a:endParaRPr sz="1600" b="1"/>
          </a:p>
        </p:txBody>
      </p:sp>
      <p:sp>
        <p:nvSpPr>
          <p:cNvPr id="1102" name="Google Shape;1102;p25"/>
          <p:cNvSpPr txBox="1">
            <a:spLocks noGrp="1"/>
          </p:cNvSpPr>
          <p:nvPr>
            <p:ph type="body" idx="1"/>
          </p:nvPr>
        </p:nvSpPr>
        <p:spPr>
          <a:xfrm>
            <a:off x="288099" y="501041"/>
            <a:ext cx="5746940" cy="6087649"/>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000"/>
              <a:buNone/>
            </a:pPr>
            <a:r>
              <a:rPr lang="en-US"/>
              <a:t>Algorithm  Deleteheap(a,n) //n are the no. of elements in array</a:t>
            </a:r>
            <a:endParaRPr/>
          </a:p>
          <a:p>
            <a:pPr marL="91440" lvl="0" indent="-91440" algn="l" rtl="0">
              <a:lnSpc>
                <a:spcPct val="120000"/>
              </a:lnSpc>
              <a:spcBef>
                <a:spcPts val="0"/>
              </a:spcBef>
              <a:spcAft>
                <a:spcPts val="0"/>
              </a:spcAft>
              <a:buSzPts val="2000"/>
              <a:buNone/>
            </a:pPr>
            <a:r>
              <a:rPr lang="en-US"/>
              <a:t>{</a:t>
            </a:r>
            <a:endParaRPr/>
          </a:p>
          <a:p>
            <a:pPr marL="91440" lvl="0" indent="-91440" algn="l" rtl="0">
              <a:lnSpc>
                <a:spcPct val="120000"/>
              </a:lnSpc>
              <a:spcBef>
                <a:spcPts val="0"/>
              </a:spcBef>
              <a:spcAft>
                <a:spcPts val="0"/>
              </a:spcAft>
              <a:buSzPts val="2000"/>
              <a:buNone/>
            </a:pPr>
            <a:r>
              <a:rPr lang="en-US"/>
              <a:t>       </a:t>
            </a:r>
            <a:r>
              <a:rPr lang="en-US">
                <a:solidFill>
                  <a:srgbClr val="FF0000"/>
                </a:solidFill>
              </a:rPr>
              <a:t>  </a:t>
            </a:r>
            <a:r>
              <a:rPr lang="en-US">
                <a:solidFill>
                  <a:srgbClr val="7030A0"/>
                </a:solidFill>
              </a:rPr>
              <a:t>// Interchange the maximum with the element at the end of array</a:t>
            </a:r>
            <a:endParaRPr>
              <a:solidFill>
                <a:srgbClr val="7030A0"/>
              </a:solidFill>
            </a:endParaRPr>
          </a:p>
          <a:p>
            <a:pPr marL="91440" lvl="0" indent="-91440" algn="l" rtl="0">
              <a:lnSpc>
                <a:spcPct val="120000"/>
              </a:lnSpc>
              <a:spcBef>
                <a:spcPts val="0"/>
              </a:spcBef>
              <a:spcAft>
                <a:spcPts val="0"/>
              </a:spcAft>
              <a:buSzPts val="2000"/>
              <a:buNone/>
            </a:pPr>
            <a:r>
              <a:rPr lang="en-US"/>
              <a:t> repeat{</a:t>
            </a:r>
            <a:endParaRPr/>
          </a:p>
          <a:p>
            <a:pPr marL="91440" lvl="0" indent="-91440" algn="l" rtl="0">
              <a:lnSpc>
                <a:spcPct val="120000"/>
              </a:lnSpc>
              <a:spcBef>
                <a:spcPts val="0"/>
              </a:spcBef>
              <a:spcAft>
                <a:spcPts val="0"/>
              </a:spcAft>
              <a:buSzPts val="2000"/>
              <a:buNone/>
            </a:pPr>
            <a:r>
              <a:rPr lang="en-US">
                <a:solidFill>
                  <a:srgbClr val="C00000"/>
                </a:solidFill>
              </a:rPr>
              <a:t>          t=a[0]; </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a[0]=a[n-1] ;</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a[n-1]=t;</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n --;</a:t>
            </a:r>
            <a:endParaRPr>
              <a:solidFill>
                <a:srgbClr val="C00000"/>
              </a:solidFill>
            </a:endParaRPr>
          </a:p>
          <a:p>
            <a:pPr marL="91440" lvl="0" indent="-91440" algn="l" rtl="0">
              <a:lnSpc>
                <a:spcPct val="120000"/>
              </a:lnSpc>
              <a:spcBef>
                <a:spcPts val="0"/>
              </a:spcBef>
              <a:spcAft>
                <a:spcPts val="0"/>
              </a:spcAft>
              <a:buSzPts val="2000"/>
              <a:buNone/>
            </a:pPr>
            <a:r>
              <a:rPr lang="en-US"/>
              <a:t>        Adjust(a, n-1, 0);</a:t>
            </a:r>
            <a:endParaRPr/>
          </a:p>
          <a:p>
            <a:pPr marL="91440" lvl="0" indent="-91440" algn="l" rtl="0">
              <a:lnSpc>
                <a:spcPct val="120000"/>
              </a:lnSpc>
              <a:spcBef>
                <a:spcPts val="0"/>
              </a:spcBef>
              <a:spcAft>
                <a:spcPts val="0"/>
              </a:spcAft>
              <a:buSzPts val="2000"/>
              <a:buNone/>
            </a:pPr>
            <a:r>
              <a:rPr lang="en-US"/>
              <a:t>        accept choice</a:t>
            </a:r>
            <a:endParaRPr/>
          </a:p>
          <a:p>
            <a:pPr marL="91440" lvl="0" indent="-91440" algn="l" rtl="0">
              <a:lnSpc>
                <a:spcPct val="120000"/>
              </a:lnSpc>
              <a:spcBef>
                <a:spcPts val="0"/>
              </a:spcBef>
              <a:spcAft>
                <a:spcPts val="0"/>
              </a:spcAft>
              <a:buSzPts val="2000"/>
              <a:buNone/>
            </a:pPr>
            <a:r>
              <a:rPr lang="en-US"/>
              <a:t>     }until(choice=‘y’);</a:t>
            </a:r>
            <a:endParaRPr/>
          </a:p>
          <a:p>
            <a:pPr marL="91440" lvl="0" indent="-91440" algn="l" rtl="0">
              <a:lnSpc>
                <a:spcPct val="120000"/>
              </a:lnSpc>
              <a:spcBef>
                <a:spcPts val="0"/>
              </a:spcBef>
              <a:spcAft>
                <a:spcPts val="0"/>
              </a:spcAft>
              <a:buSzPts val="2000"/>
              <a:buNone/>
            </a:pPr>
            <a:r>
              <a:rPr lang="en-US"/>
              <a:t>}</a:t>
            </a:r>
            <a:endParaRPr/>
          </a:p>
        </p:txBody>
      </p:sp>
      <p:sp>
        <p:nvSpPr>
          <p:cNvPr id="1103" name="Google Shape;1103;p25"/>
          <p:cNvSpPr txBox="1">
            <a:spLocks noGrp="1"/>
          </p:cNvSpPr>
          <p:nvPr>
            <p:ph type="body" idx="2"/>
          </p:nvPr>
        </p:nvSpPr>
        <p:spPr>
          <a:xfrm>
            <a:off x="6242971" y="391471"/>
            <a:ext cx="5255921" cy="6475956"/>
          </a:xfrm>
          <a:prstGeom prst="rect">
            <a:avLst/>
          </a:prstGeom>
          <a:noFill/>
          <a:ln>
            <a:noFill/>
          </a:ln>
        </p:spPr>
        <p:txBody>
          <a:bodyPr spcFirstLastPara="1" wrap="square" lIns="0" tIns="45700" rIns="0" bIns="45700" anchor="t" anchorCtr="0">
            <a:normAutofit fontScale="92500" lnSpcReduction="10000"/>
          </a:bodyPr>
          <a:lstStyle/>
          <a:p>
            <a:pPr marL="91440" lvl="0" indent="-91440" algn="l" rtl="0">
              <a:lnSpc>
                <a:spcPct val="90000"/>
              </a:lnSpc>
              <a:spcBef>
                <a:spcPts val="0"/>
              </a:spcBef>
              <a:spcAft>
                <a:spcPts val="0"/>
              </a:spcAft>
              <a:buSzPts val="2000"/>
              <a:buNone/>
            </a:pPr>
            <a:r>
              <a:rPr lang="en-US"/>
              <a:t>Algorithm Adjust(a,n,i)</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while(2*i+1&lt;=n) do</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j=2*i+1</a:t>
            </a:r>
            <a:r>
              <a:rPr lang="en-US">
                <a:solidFill>
                  <a:srgbClr val="FF0000"/>
                </a:solidFill>
              </a:rPr>
              <a:t>;         </a:t>
            </a:r>
            <a:r>
              <a:rPr lang="en-US">
                <a:solidFill>
                  <a:srgbClr val="7030A0"/>
                </a:solidFill>
              </a:rPr>
              <a:t>//index of left child</a:t>
            </a:r>
            <a:endParaRPr>
              <a:solidFill>
                <a:srgbClr val="7030A0"/>
              </a:solidFill>
            </a:endParaRPr>
          </a:p>
          <a:p>
            <a:pPr marL="91440" lvl="0" indent="-91440" algn="l" rtl="0">
              <a:lnSpc>
                <a:spcPct val="120000"/>
              </a:lnSpc>
              <a:spcBef>
                <a:spcPts val="0"/>
              </a:spcBef>
              <a:spcAft>
                <a:spcPts val="0"/>
              </a:spcAft>
              <a:buSzPts val="2000"/>
              <a:buNone/>
            </a:pPr>
            <a:r>
              <a:rPr lang="en-US">
                <a:solidFill>
                  <a:srgbClr val="7030A0"/>
                </a:solidFill>
              </a:rPr>
              <a:t>// compare left and right child and let j be the larger child         </a:t>
            </a:r>
            <a:endParaRPr>
              <a:solidFill>
                <a:srgbClr val="7030A0"/>
              </a:solidFill>
            </a:endParaRPr>
          </a:p>
          <a:p>
            <a:pPr marL="91440" lvl="0" indent="-91440" algn="l" rtl="0">
              <a:lnSpc>
                <a:spcPct val="120000"/>
              </a:lnSpc>
              <a:spcBef>
                <a:spcPts val="0"/>
              </a:spcBef>
              <a:spcAft>
                <a:spcPts val="0"/>
              </a:spcAft>
              <a:buSzPts val="2000"/>
              <a:buNone/>
            </a:pPr>
            <a:r>
              <a:rPr lang="en-US"/>
              <a:t>            if((j+1 &lt;= n) and (a[j+1] &gt; a[j])) </a:t>
            </a:r>
            <a:endParaRPr/>
          </a:p>
          <a:p>
            <a:pPr marL="91440" lvl="0" indent="-91440" algn="l" rtl="0">
              <a:lnSpc>
                <a:spcPct val="120000"/>
              </a:lnSpc>
              <a:spcBef>
                <a:spcPts val="0"/>
              </a:spcBef>
              <a:spcAft>
                <a:spcPts val="0"/>
              </a:spcAft>
              <a:buSzPts val="2000"/>
              <a:buNone/>
            </a:pPr>
            <a:r>
              <a:rPr lang="en-US"/>
              <a:t>                                     j=j+1</a:t>
            </a:r>
            <a:endParaRPr>
              <a:solidFill>
                <a:srgbClr val="FF0000"/>
              </a:solidFill>
            </a:endParaRPr>
          </a:p>
          <a:p>
            <a:pPr marL="91440" lvl="0" indent="-91440" algn="l" rtl="0">
              <a:lnSpc>
                <a:spcPct val="120000"/>
              </a:lnSpc>
              <a:spcBef>
                <a:spcPts val="0"/>
              </a:spcBef>
              <a:spcAft>
                <a:spcPts val="0"/>
              </a:spcAft>
              <a:buSzPts val="2000"/>
              <a:buNone/>
            </a:pPr>
            <a:r>
              <a:rPr lang="en-US"/>
              <a:t>                     If a[i] &gt;= a[j]) </a:t>
            </a:r>
            <a:endParaRPr/>
          </a:p>
          <a:p>
            <a:pPr marL="91440" lvl="0" indent="-91440" algn="l" rtl="0">
              <a:lnSpc>
                <a:spcPct val="120000"/>
              </a:lnSpc>
              <a:spcBef>
                <a:spcPts val="0"/>
              </a:spcBef>
              <a:spcAft>
                <a:spcPts val="0"/>
              </a:spcAft>
              <a:buSzPts val="2000"/>
              <a:buNone/>
            </a:pPr>
            <a:r>
              <a:rPr lang="en-US"/>
              <a:t>                         then break;  </a:t>
            </a:r>
            <a:r>
              <a:rPr lang="en-US">
                <a:solidFill>
                  <a:srgbClr val="7030A0"/>
                </a:solidFill>
              </a:rPr>
              <a:t>//if parent &gt; children then break</a:t>
            </a:r>
            <a:endParaRPr>
              <a:solidFill>
                <a:srgbClr val="7030A0"/>
              </a:solidFill>
            </a:endParaRPr>
          </a:p>
          <a:p>
            <a:pPr marL="91440" lvl="0" indent="-91440" algn="l" rtl="0">
              <a:lnSpc>
                <a:spcPct val="120000"/>
              </a:lnSpc>
              <a:spcBef>
                <a:spcPts val="0"/>
              </a:spcBef>
              <a:spcAft>
                <a:spcPts val="0"/>
              </a:spcAft>
              <a:buSzPts val="2000"/>
              <a:buNone/>
            </a:pPr>
            <a:r>
              <a:rPr lang="en-US"/>
              <a:t>                    else</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solidFill>
                  <a:srgbClr val="7030A0"/>
                </a:solidFill>
              </a:rPr>
              <a:t>                           //swap a[i] with a[j]</a:t>
            </a:r>
            <a:endParaRPr>
              <a:solidFill>
                <a:srgbClr val="7030A0"/>
              </a:solidFill>
            </a:endParaRPr>
          </a:p>
          <a:p>
            <a:pPr marL="91440" lvl="0" indent="-91440" algn="l" rtl="0">
              <a:lnSpc>
                <a:spcPct val="120000"/>
              </a:lnSpc>
              <a:spcBef>
                <a:spcPts val="0"/>
              </a:spcBef>
              <a:spcAft>
                <a:spcPts val="0"/>
              </a:spcAft>
              <a:buSzPts val="2000"/>
              <a:buNone/>
            </a:pPr>
            <a:r>
              <a:rPr lang="en-US"/>
              <a:t>                          temp=a[i]; a[i]=a[j];  a[j]=temp;</a:t>
            </a:r>
            <a:endParaRPr/>
          </a:p>
          <a:p>
            <a:pPr marL="91440" lvl="0" indent="-91440" algn="l" rtl="0">
              <a:lnSpc>
                <a:spcPct val="120000"/>
              </a:lnSpc>
              <a:spcBef>
                <a:spcPts val="0"/>
              </a:spcBef>
              <a:spcAft>
                <a:spcPts val="0"/>
              </a:spcAft>
              <a:buSzPts val="2000"/>
              <a:buNone/>
            </a:pPr>
            <a:r>
              <a:rPr lang="en-US"/>
              <a:t>                            i=j;</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 </a:t>
            </a:r>
            <a:r>
              <a:rPr lang="en-US">
                <a:solidFill>
                  <a:srgbClr val="7030A0"/>
                </a:solidFill>
              </a:rPr>
              <a:t>//end of while</a:t>
            </a:r>
            <a:endParaRPr>
              <a:solidFill>
                <a:srgbClr val="7030A0"/>
              </a:solidFill>
            </a:endParaRPr>
          </a:p>
          <a:p>
            <a:pPr marL="91440" lvl="0" indent="-91440" algn="l" rtl="0">
              <a:lnSpc>
                <a:spcPct val="120000"/>
              </a:lnSpc>
              <a:spcBef>
                <a:spcPts val="0"/>
              </a:spcBef>
              <a:spcAft>
                <a:spcPts val="0"/>
              </a:spcAft>
              <a:buSzPts val="2000"/>
              <a:buNone/>
            </a:pPr>
            <a:r>
              <a:rPr lang="en-US"/>
              <a:t>}</a:t>
            </a:r>
            <a:endParaRPr/>
          </a:p>
          <a:p>
            <a:pPr marL="91440" lvl="0" indent="0" algn="l" rtl="0">
              <a:lnSpc>
                <a:spcPct val="90000"/>
              </a:lnSpc>
              <a:spcBef>
                <a:spcPts val="1400"/>
              </a:spcBef>
              <a:spcAft>
                <a:spcPts val="0"/>
              </a:spcAft>
              <a:buSzPts val="2000"/>
              <a:buNone/>
            </a:pPr>
            <a:endParaRPr/>
          </a:p>
        </p:txBody>
      </p:sp>
      <p:pic>
        <p:nvPicPr>
          <p:cNvPr id="1104" name="Google Shape;1104;p25"/>
          <p:cNvPicPr preferRelativeResize="0"/>
          <p:nvPr/>
        </p:nvPicPr>
        <p:blipFill rotWithShape="1">
          <a:blip r:embed="rId3">
            <a:alphaModFix/>
          </a:blip>
          <a:srcRect/>
          <a:stretch/>
        </p:blipFill>
        <p:spPr>
          <a:xfrm>
            <a:off x="10894101" y="0"/>
            <a:ext cx="1086411" cy="1026942"/>
          </a:xfrm>
          <a:prstGeom prst="rect">
            <a:avLst/>
          </a:prstGeom>
          <a:noFill/>
          <a:ln>
            <a:noFill/>
          </a:ln>
        </p:spPr>
      </p:pic>
      <p:grpSp>
        <p:nvGrpSpPr>
          <p:cNvPr id="1105" name="Google Shape;1105;p25"/>
          <p:cNvGrpSpPr/>
          <p:nvPr/>
        </p:nvGrpSpPr>
        <p:grpSpPr>
          <a:xfrm>
            <a:off x="2113047" y="3355942"/>
            <a:ext cx="4730815" cy="2482408"/>
            <a:chOff x="6883008" y="2464190"/>
            <a:chExt cx="5283329" cy="3034795"/>
          </a:xfrm>
        </p:grpSpPr>
        <p:sp>
          <p:nvSpPr>
            <p:cNvPr id="1106" name="Google Shape;1106;p25"/>
            <p:cNvSpPr/>
            <p:nvPr/>
          </p:nvSpPr>
          <p:spPr>
            <a:xfrm>
              <a:off x="11505808" y="4242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cxnSp>
          <p:nvCxnSpPr>
            <p:cNvPr id="1107" name="Google Shape;1107;p25"/>
            <p:cNvCxnSpPr/>
            <p:nvPr/>
          </p:nvCxnSpPr>
          <p:spPr>
            <a:xfrm flipH="1">
              <a:off x="10070968" y="4579800"/>
              <a:ext cx="112432" cy="525599"/>
            </a:xfrm>
            <a:prstGeom prst="straightConnector1">
              <a:avLst/>
            </a:prstGeom>
            <a:noFill/>
            <a:ln w="12700" cap="flat" cmpd="sng">
              <a:solidFill>
                <a:srgbClr val="FF0000"/>
              </a:solidFill>
              <a:prstDash val="dot"/>
              <a:round/>
              <a:headEnd type="none" w="sm" len="sm"/>
              <a:tailEnd type="triangle" w="med" len="med"/>
            </a:ln>
          </p:spPr>
        </p:cxnSp>
        <p:sp>
          <p:nvSpPr>
            <p:cNvPr id="1108" name="Google Shape;1108;p25"/>
            <p:cNvSpPr/>
            <p:nvPr/>
          </p:nvSpPr>
          <p:spPr>
            <a:xfrm>
              <a:off x="9580880" y="2656448"/>
              <a:ext cx="711200" cy="2365717"/>
            </a:xfrm>
            <a:custGeom>
              <a:avLst/>
              <a:gdLst/>
              <a:ahLst/>
              <a:cxnLst/>
              <a:rect l="l" t="t" r="r" b="b"/>
              <a:pathLst>
                <a:path w="336" h="1392" extrusionOk="0">
                  <a:moveTo>
                    <a:pt x="168" y="1392"/>
                  </a:moveTo>
                  <a:cubicBezTo>
                    <a:pt x="84" y="1228"/>
                    <a:pt x="0" y="1064"/>
                    <a:pt x="24" y="912"/>
                  </a:cubicBezTo>
                  <a:cubicBezTo>
                    <a:pt x="48" y="760"/>
                    <a:pt x="288" y="632"/>
                    <a:pt x="312" y="480"/>
                  </a:cubicBezTo>
                  <a:cubicBezTo>
                    <a:pt x="336" y="328"/>
                    <a:pt x="252" y="164"/>
                    <a:pt x="168" y="0"/>
                  </a:cubicBezTo>
                </a:path>
              </a:pathLst>
            </a:custGeom>
            <a:no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9" name="Google Shape;1109;p25"/>
            <p:cNvSpPr/>
            <p:nvPr/>
          </p:nvSpPr>
          <p:spPr>
            <a:xfrm>
              <a:off x="97278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22</a:t>
              </a:r>
              <a:endParaRPr sz="1800" b="0" i="0" u="none" strike="noStrike" cap="none">
                <a:solidFill>
                  <a:srgbClr val="FF0000"/>
                </a:solidFill>
                <a:latin typeface="Calibri"/>
                <a:ea typeface="Calibri"/>
                <a:cs typeface="Calibri"/>
                <a:sym typeface="Calibri"/>
              </a:endParaRPr>
            </a:p>
          </p:txBody>
        </p:sp>
        <p:sp>
          <p:nvSpPr>
            <p:cNvPr id="1110" name="Google Shape;1110;p25"/>
            <p:cNvSpPr/>
            <p:nvPr/>
          </p:nvSpPr>
          <p:spPr>
            <a:xfrm>
              <a:off x="90166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111" name="Google Shape;1111;p25"/>
            <p:cNvSpPr/>
            <p:nvPr/>
          </p:nvSpPr>
          <p:spPr>
            <a:xfrm>
              <a:off x="83054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112" name="Google Shape;1112;p25"/>
            <p:cNvSpPr/>
            <p:nvPr/>
          </p:nvSpPr>
          <p:spPr>
            <a:xfrm>
              <a:off x="75942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1113" name="Google Shape;1113;p25"/>
            <p:cNvSpPr/>
            <p:nvPr/>
          </p:nvSpPr>
          <p:spPr>
            <a:xfrm>
              <a:off x="6883008" y="5131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114" name="Google Shape;1114;p25"/>
            <p:cNvSpPr/>
            <p:nvPr/>
          </p:nvSpPr>
          <p:spPr>
            <a:xfrm>
              <a:off x="10083408" y="4242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1115" name="Google Shape;1115;p25"/>
            <p:cNvSpPr/>
            <p:nvPr/>
          </p:nvSpPr>
          <p:spPr>
            <a:xfrm>
              <a:off x="8661008" y="4242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116" name="Google Shape;1116;p25"/>
            <p:cNvSpPr/>
            <p:nvPr/>
          </p:nvSpPr>
          <p:spPr>
            <a:xfrm>
              <a:off x="7238608" y="4242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1117" name="Google Shape;1117;p25"/>
            <p:cNvSpPr/>
            <p:nvPr/>
          </p:nvSpPr>
          <p:spPr>
            <a:xfrm>
              <a:off x="10794608" y="3353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sp>
          <p:nvSpPr>
            <p:cNvPr id="1118" name="Google Shape;1118;p25"/>
            <p:cNvSpPr/>
            <p:nvPr/>
          </p:nvSpPr>
          <p:spPr>
            <a:xfrm>
              <a:off x="7949808" y="3353190"/>
              <a:ext cx="660529" cy="36779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1119" name="Google Shape;1119;p25"/>
            <p:cNvSpPr/>
            <p:nvPr/>
          </p:nvSpPr>
          <p:spPr>
            <a:xfrm>
              <a:off x="9372209" y="2464190"/>
              <a:ext cx="508000" cy="38100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800" b="0" i="0" u="none" strike="noStrike" cap="none">
                <a:solidFill>
                  <a:schemeClr val="dk1"/>
                </a:solidFill>
                <a:latin typeface="Calibri"/>
                <a:ea typeface="Calibri"/>
                <a:cs typeface="Calibri"/>
                <a:sym typeface="Calibri"/>
              </a:endParaRPr>
            </a:p>
          </p:txBody>
        </p:sp>
        <p:cxnSp>
          <p:nvCxnSpPr>
            <p:cNvPr id="1120" name="Google Shape;1120;p25"/>
            <p:cNvCxnSpPr>
              <a:stCxn id="1119" idx="3"/>
            </p:cNvCxnSpPr>
            <p:nvPr/>
          </p:nvCxnSpPr>
          <p:spPr>
            <a:xfrm flipH="1">
              <a:off x="8280204" y="2789394"/>
              <a:ext cx="1166400" cy="563700"/>
            </a:xfrm>
            <a:prstGeom prst="straightConnector1">
              <a:avLst/>
            </a:prstGeom>
            <a:noFill/>
            <a:ln w="9525" cap="flat" cmpd="sng">
              <a:solidFill>
                <a:schemeClr val="dk1"/>
              </a:solidFill>
              <a:prstDash val="solid"/>
              <a:round/>
              <a:headEnd type="none" w="sm" len="sm"/>
              <a:tailEnd type="triangle" w="med" len="med"/>
            </a:ln>
          </p:spPr>
        </p:cxnSp>
        <p:cxnSp>
          <p:nvCxnSpPr>
            <p:cNvPr id="1121" name="Google Shape;1121;p25"/>
            <p:cNvCxnSpPr>
              <a:stCxn id="1119" idx="5"/>
            </p:cNvCxnSpPr>
            <p:nvPr/>
          </p:nvCxnSpPr>
          <p:spPr>
            <a:xfrm>
              <a:off x="9805814" y="2789394"/>
              <a:ext cx="1319100" cy="563700"/>
            </a:xfrm>
            <a:prstGeom prst="straightConnector1">
              <a:avLst/>
            </a:prstGeom>
            <a:noFill/>
            <a:ln w="9525" cap="flat" cmpd="sng">
              <a:solidFill>
                <a:schemeClr val="dk1"/>
              </a:solidFill>
              <a:prstDash val="solid"/>
              <a:round/>
              <a:headEnd type="none" w="sm" len="sm"/>
              <a:tailEnd type="triangle" w="med" len="med"/>
            </a:ln>
          </p:spPr>
        </p:cxnSp>
        <p:cxnSp>
          <p:nvCxnSpPr>
            <p:cNvPr id="1122" name="Google Shape;1122;p25"/>
            <p:cNvCxnSpPr>
              <a:stCxn id="1117" idx="3"/>
            </p:cNvCxnSpPr>
            <p:nvPr/>
          </p:nvCxnSpPr>
          <p:spPr>
            <a:xfrm flipH="1">
              <a:off x="10413740" y="3667123"/>
              <a:ext cx="477600" cy="575100"/>
            </a:xfrm>
            <a:prstGeom prst="straightConnector1">
              <a:avLst/>
            </a:prstGeom>
            <a:noFill/>
            <a:ln w="9525" cap="flat" cmpd="sng">
              <a:solidFill>
                <a:schemeClr val="dk1"/>
              </a:solidFill>
              <a:prstDash val="solid"/>
              <a:round/>
              <a:headEnd type="none" w="sm" len="sm"/>
              <a:tailEnd type="triangle" w="med" len="med"/>
            </a:ln>
          </p:spPr>
        </p:cxnSp>
        <p:cxnSp>
          <p:nvCxnSpPr>
            <p:cNvPr id="1123" name="Google Shape;1123;p25"/>
            <p:cNvCxnSpPr>
              <a:stCxn id="1117" idx="5"/>
            </p:cNvCxnSpPr>
            <p:nvPr/>
          </p:nvCxnSpPr>
          <p:spPr>
            <a:xfrm>
              <a:off x="11358405" y="3667123"/>
              <a:ext cx="477600" cy="575100"/>
            </a:xfrm>
            <a:prstGeom prst="straightConnector1">
              <a:avLst/>
            </a:prstGeom>
            <a:noFill/>
            <a:ln w="9525" cap="flat" cmpd="sng">
              <a:solidFill>
                <a:schemeClr val="dk1"/>
              </a:solidFill>
              <a:prstDash val="solid"/>
              <a:round/>
              <a:headEnd type="none" w="sm" len="sm"/>
              <a:tailEnd type="triangle" w="med" len="med"/>
            </a:ln>
          </p:spPr>
        </p:cxnSp>
        <p:cxnSp>
          <p:nvCxnSpPr>
            <p:cNvPr id="1124" name="Google Shape;1124;p25"/>
            <p:cNvCxnSpPr>
              <a:stCxn id="1114" idx="3"/>
            </p:cNvCxnSpPr>
            <p:nvPr/>
          </p:nvCxnSpPr>
          <p:spPr>
            <a:xfrm flipH="1">
              <a:off x="10058040" y="4556123"/>
              <a:ext cx="122100" cy="575100"/>
            </a:xfrm>
            <a:prstGeom prst="straightConnector1">
              <a:avLst/>
            </a:prstGeom>
            <a:noFill/>
            <a:ln w="9525" cap="flat" cmpd="sng">
              <a:solidFill>
                <a:schemeClr val="dk1"/>
              </a:solidFill>
              <a:prstDash val="solid"/>
              <a:round/>
              <a:headEnd type="none" w="sm" len="sm"/>
              <a:tailEnd type="triangle" w="med" len="med"/>
            </a:ln>
          </p:spPr>
        </p:cxnSp>
        <p:cxnSp>
          <p:nvCxnSpPr>
            <p:cNvPr id="1125" name="Google Shape;1125;p25"/>
            <p:cNvCxnSpPr>
              <a:stCxn id="1118" idx="3"/>
            </p:cNvCxnSpPr>
            <p:nvPr/>
          </p:nvCxnSpPr>
          <p:spPr>
            <a:xfrm flipH="1">
              <a:off x="7568940" y="3667123"/>
              <a:ext cx="477600" cy="575100"/>
            </a:xfrm>
            <a:prstGeom prst="straightConnector1">
              <a:avLst/>
            </a:prstGeom>
            <a:noFill/>
            <a:ln w="9525" cap="flat" cmpd="sng">
              <a:solidFill>
                <a:schemeClr val="dk1"/>
              </a:solidFill>
              <a:prstDash val="solid"/>
              <a:round/>
              <a:headEnd type="none" w="sm" len="sm"/>
              <a:tailEnd type="triangle" w="med" len="med"/>
            </a:ln>
          </p:spPr>
        </p:cxnSp>
        <p:cxnSp>
          <p:nvCxnSpPr>
            <p:cNvPr id="1126" name="Google Shape;1126;p25"/>
            <p:cNvCxnSpPr>
              <a:stCxn id="1118" idx="5"/>
            </p:cNvCxnSpPr>
            <p:nvPr/>
          </p:nvCxnSpPr>
          <p:spPr>
            <a:xfrm>
              <a:off x="8513605" y="3667123"/>
              <a:ext cx="477600" cy="575100"/>
            </a:xfrm>
            <a:prstGeom prst="straightConnector1">
              <a:avLst/>
            </a:prstGeom>
            <a:noFill/>
            <a:ln w="9525" cap="flat" cmpd="sng">
              <a:solidFill>
                <a:schemeClr val="dk1"/>
              </a:solidFill>
              <a:prstDash val="solid"/>
              <a:round/>
              <a:headEnd type="none" w="sm" len="sm"/>
              <a:tailEnd type="triangle" w="med" len="med"/>
            </a:ln>
          </p:spPr>
        </p:cxnSp>
        <p:cxnSp>
          <p:nvCxnSpPr>
            <p:cNvPr id="1127" name="Google Shape;1127;p25"/>
            <p:cNvCxnSpPr>
              <a:stCxn id="1116" idx="3"/>
            </p:cNvCxnSpPr>
            <p:nvPr/>
          </p:nvCxnSpPr>
          <p:spPr>
            <a:xfrm flipH="1">
              <a:off x="7213240" y="4556123"/>
              <a:ext cx="122100" cy="575100"/>
            </a:xfrm>
            <a:prstGeom prst="straightConnector1">
              <a:avLst/>
            </a:prstGeom>
            <a:noFill/>
            <a:ln w="9525" cap="flat" cmpd="sng">
              <a:solidFill>
                <a:schemeClr val="dk1"/>
              </a:solidFill>
              <a:prstDash val="solid"/>
              <a:round/>
              <a:headEnd type="none" w="sm" len="sm"/>
              <a:tailEnd type="triangle" w="med" len="med"/>
            </a:ln>
          </p:spPr>
        </p:cxnSp>
        <p:cxnSp>
          <p:nvCxnSpPr>
            <p:cNvPr id="1128" name="Google Shape;1128;p25"/>
            <p:cNvCxnSpPr>
              <a:stCxn id="1116" idx="5"/>
            </p:cNvCxnSpPr>
            <p:nvPr/>
          </p:nvCxnSpPr>
          <p:spPr>
            <a:xfrm>
              <a:off x="7802405" y="4556123"/>
              <a:ext cx="122100" cy="575100"/>
            </a:xfrm>
            <a:prstGeom prst="straightConnector1">
              <a:avLst/>
            </a:prstGeom>
            <a:noFill/>
            <a:ln w="9525" cap="flat" cmpd="sng">
              <a:solidFill>
                <a:schemeClr val="dk1"/>
              </a:solidFill>
              <a:prstDash val="solid"/>
              <a:round/>
              <a:headEnd type="none" w="sm" len="sm"/>
              <a:tailEnd type="triangle" w="med" len="med"/>
            </a:ln>
          </p:spPr>
        </p:cxnSp>
        <p:cxnSp>
          <p:nvCxnSpPr>
            <p:cNvPr id="1129" name="Google Shape;1129;p25"/>
            <p:cNvCxnSpPr>
              <a:stCxn id="1115" idx="3"/>
            </p:cNvCxnSpPr>
            <p:nvPr/>
          </p:nvCxnSpPr>
          <p:spPr>
            <a:xfrm flipH="1">
              <a:off x="8635640" y="4556123"/>
              <a:ext cx="122100" cy="575100"/>
            </a:xfrm>
            <a:prstGeom prst="straightConnector1">
              <a:avLst/>
            </a:prstGeom>
            <a:noFill/>
            <a:ln w="9525" cap="flat" cmpd="sng">
              <a:solidFill>
                <a:schemeClr val="dk1"/>
              </a:solidFill>
              <a:prstDash val="solid"/>
              <a:round/>
              <a:headEnd type="none" w="sm" len="sm"/>
              <a:tailEnd type="triangle" w="med" len="med"/>
            </a:ln>
          </p:spPr>
        </p:cxnSp>
        <p:cxnSp>
          <p:nvCxnSpPr>
            <p:cNvPr id="1130" name="Google Shape;1130;p25"/>
            <p:cNvCxnSpPr>
              <a:stCxn id="1115" idx="5"/>
            </p:cNvCxnSpPr>
            <p:nvPr/>
          </p:nvCxnSpPr>
          <p:spPr>
            <a:xfrm>
              <a:off x="9224805" y="4556123"/>
              <a:ext cx="122100" cy="575100"/>
            </a:xfrm>
            <a:prstGeom prst="straightConnector1">
              <a:avLst/>
            </a:prstGeom>
            <a:noFill/>
            <a:ln w="9525" cap="flat" cmpd="sng">
              <a:solidFill>
                <a:schemeClr val="dk1"/>
              </a:solidFill>
              <a:prstDash val="solid"/>
              <a:round/>
              <a:headEnd type="none" w="sm" len="sm"/>
              <a:tailEnd type="triangle" w="med" len="med"/>
            </a:ln>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72"/>
          <p:cNvSpPr txBox="1">
            <a:spLocks noGrp="1"/>
          </p:cNvSpPr>
          <p:nvPr>
            <p:ph type="title"/>
          </p:nvPr>
        </p:nvSpPr>
        <p:spPr>
          <a:xfrm>
            <a:off x="1109806" y="0"/>
            <a:ext cx="10058400" cy="377276"/>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1600"/>
              <a:buFont typeface="Calibri"/>
              <a:buNone/>
            </a:pPr>
            <a:r>
              <a:rPr lang="en-US" sz="1600" b="1"/>
              <a:t>Delete (Max) element Algorithm(index starting from 0)</a:t>
            </a:r>
            <a:endParaRPr sz="1600" b="1"/>
          </a:p>
        </p:txBody>
      </p:sp>
      <p:sp>
        <p:nvSpPr>
          <p:cNvPr id="1136" name="Google Shape;1136;p72"/>
          <p:cNvSpPr txBox="1">
            <a:spLocks noGrp="1"/>
          </p:cNvSpPr>
          <p:nvPr>
            <p:ph type="body" idx="1"/>
          </p:nvPr>
        </p:nvSpPr>
        <p:spPr>
          <a:xfrm>
            <a:off x="288099" y="501041"/>
            <a:ext cx="5746940" cy="6087649"/>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000"/>
              <a:buNone/>
            </a:pPr>
            <a:r>
              <a:rPr lang="en-US"/>
              <a:t>Algorithm  Deleteheap(a,n) //n are the no. of elements in array</a:t>
            </a:r>
            <a:endParaRPr/>
          </a:p>
          <a:p>
            <a:pPr marL="91440" lvl="0" indent="-91440" algn="l" rtl="0">
              <a:lnSpc>
                <a:spcPct val="120000"/>
              </a:lnSpc>
              <a:spcBef>
                <a:spcPts val="0"/>
              </a:spcBef>
              <a:spcAft>
                <a:spcPts val="0"/>
              </a:spcAft>
              <a:buSzPts val="2000"/>
              <a:buNone/>
            </a:pPr>
            <a:r>
              <a:rPr lang="en-US"/>
              <a:t>{</a:t>
            </a:r>
            <a:endParaRPr/>
          </a:p>
          <a:p>
            <a:pPr marL="91440" lvl="0" indent="-91440" algn="l" rtl="0">
              <a:lnSpc>
                <a:spcPct val="120000"/>
              </a:lnSpc>
              <a:spcBef>
                <a:spcPts val="0"/>
              </a:spcBef>
              <a:spcAft>
                <a:spcPts val="0"/>
              </a:spcAft>
              <a:buSzPts val="2000"/>
              <a:buNone/>
            </a:pPr>
            <a:r>
              <a:rPr lang="en-US"/>
              <a:t>       </a:t>
            </a:r>
            <a:r>
              <a:rPr lang="en-US">
                <a:solidFill>
                  <a:srgbClr val="FF0000"/>
                </a:solidFill>
              </a:rPr>
              <a:t>  </a:t>
            </a:r>
            <a:r>
              <a:rPr lang="en-US">
                <a:solidFill>
                  <a:srgbClr val="7030A0"/>
                </a:solidFill>
              </a:rPr>
              <a:t>// Interchange the maximum with the element at the end of array</a:t>
            </a:r>
            <a:endParaRPr>
              <a:solidFill>
                <a:srgbClr val="7030A0"/>
              </a:solidFill>
            </a:endParaRPr>
          </a:p>
          <a:p>
            <a:pPr marL="91440" lvl="0" indent="-91440" algn="l" rtl="0">
              <a:lnSpc>
                <a:spcPct val="120000"/>
              </a:lnSpc>
              <a:spcBef>
                <a:spcPts val="0"/>
              </a:spcBef>
              <a:spcAft>
                <a:spcPts val="0"/>
              </a:spcAft>
              <a:buSzPts val="2000"/>
              <a:buNone/>
            </a:pPr>
            <a:r>
              <a:rPr lang="en-US"/>
              <a:t> repeat{</a:t>
            </a:r>
            <a:endParaRPr/>
          </a:p>
          <a:p>
            <a:pPr marL="91440" lvl="0" indent="-91440" algn="l" rtl="0">
              <a:lnSpc>
                <a:spcPct val="120000"/>
              </a:lnSpc>
              <a:spcBef>
                <a:spcPts val="0"/>
              </a:spcBef>
              <a:spcAft>
                <a:spcPts val="0"/>
              </a:spcAft>
              <a:buSzPts val="2000"/>
              <a:buNone/>
            </a:pPr>
            <a:r>
              <a:rPr lang="en-US"/>
              <a:t>          t=a[0]; </a:t>
            </a:r>
            <a:endParaRPr/>
          </a:p>
          <a:p>
            <a:pPr marL="91440" lvl="0" indent="-91440" algn="l" rtl="0">
              <a:lnSpc>
                <a:spcPct val="120000"/>
              </a:lnSpc>
              <a:spcBef>
                <a:spcPts val="0"/>
              </a:spcBef>
              <a:spcAft>
                <a:spcPts val="0"/>
              </a:spcAft>
              <a:buSzPts val="2000"/>
              <a:buNone/>
            </a:pPr>
            <a:r>
              <a:rPr lang="en-US"/>
              <a:t>         a[0]=a[n-1] ;</a:t>
            </a:r>
            <a:endParaRPr/>
          </a:p>
          <a:p>
            <a:pPr marL="91440" lvl="0" indent="-91440" algn="l" rtl="0">
              <a:lnSpc>
                <a:spcPct val="120000"/>
              </a:lnSpc>
              <a:spcBef>
                <a:spcPts val="0"/>
              </a:spcBef>
              <a:spcAft>
                <a:spcPts val="0"/>
              </a:spcAft>
              <a:buSzPts val="2000"/>
              <a:buNone/>
            </a:pPr>
            <a:r>
              <a:rPr lang="en-US"/>
              <a:t>         a[n-1]=t;</a:t>
            </a:r>
            <a:endParaRPr/>
          </a:p>
          <a:p>
            <a:pPr marL="91440" lvl="0" indent="-91440" algn="l" rtl="0">
              <a:lnSpc>
                <a:spcPct val="120000"/>
              </a:lnSpc>
              <a:spcBef>
                <a:spcPts val="0"/>
              </a:spcBef>
              <a:spcAft>
                <a:spcPts val="0"/>
              </a:spcAft>
              <a:buSzPts val="2000"/>
              <a:buNone/>
            </a:pPr>
            <a:r>
              <a:rPr lang="en-US"/>
              <a:t>         n --;</a:t>
            </a:r>
            <a:endParaRPr/>
          </a:p>
          <a:p>
            <a:pPr marL="91440" lvl="0" indent="-91440" algn="l" rtl="0">
              <a:lnSpc>
                <a:spcPct val="120000"/>
              </a:lnSpc>
              <a:spcBef>
                <a:spcPts val="0"/>
              </a:spcBef>
              <a:spcAft>
                <a:spcPts val="0"/>
              </a:spcAft>
              <a:buSzPts val="2000"/>
              <a:buNone/>
            </a:pPr>
            <a:r>
              <a:rPr lang="en-US"/>
              <a:t>        Adjust(a, n-1, 0);</a:t>
            </a:r>
            <a:endParaRPr/>
          </a:p>
          <a:p>
            <a:pPr marL="91440" lvl="0" indent="-91440" algn="l" rtl="0">
              <a:lnSpc>
                <a:spcPct val="120000"/>
              </a:lnSpc>
              <a:spcBef>
                <a:spcPts val="0"/>
              </a:spcBef>
              <a:spcAft>
                <a:spcPts val="0"/>
              </a:spcAft>
              <a:buSzPts val="2000"/>
              <a:buNone/>
            </a:pPr>
            <a:r>
              <a:rPr lang="en-US"/>
              <a:t>        accept choice</a:t>
            </a:r>
            <a:endParaRPr/>
          </a:p>
          <a:p>
            <a:pPr marL="91440" lvl="0" indent="-91440" algn="l" rtl="0">
              <a:lnSpc>
                <a:spcPct val="120000"/>
              </a:lnSpc>
              <a:spcBef>
                <a:spcPts val="0"/>
              </a:spcBef>
              <a:spcAft>
                <a:spcPts val="0"/>
              </a:spcAft>
              <a:buSzPts val="2000"/>
              <a:buNone/>
            </a:pPr>
            <a:r>
              <a:rPr lang="en-US"/>
              <a:t>     }until(choice=‘y’);</a:t>
            </a:r>
            <a:endParaRPr/>
          </a:p>
          <a:p>
            <a:pPr marL="91440" lvl="0" indent="-91440" algn="l" rtl="0">
              <a:lnSpc>
                <a:spcPct val="120000"/>
              </a:lnSpc>
              <a:spcBef>
                <a:spcPts val="0"/>
              </a:spcBef>
              <a:spcAft>
                <a:spcPts val="0"/>
              </a:spcAft>
              <a:buSzPts val="2000"/>
              <a:buNone/>
            </a:pPr>
            <a:r>
              <a:rPr lang="en-US"/>
              <a:t>}</a:t>
            </a:r>
            <a:endParaRPr/>
          </a:p>
        </p:txBody>
      </p:sp>
      <p:sp>
        <p:nvSpPr>
          <p:cNvPr id="1137" name="Google Shape;1137;p72"/>
          <p:cNvSpPr txBox="1">
            <a:spLocks noGrp="1"/>
          </p:cNvSpPr>
          <p:nvPr>
            <p:ph type="body" idx="2"/>
          </p:nvPr>
        </p:nvSpPr>
        <p:spPr>
          <a:xfrm>
            <a:off x="6242971" y="391471"/>
            <a:ext cx="5255921" cy="6475956"/>
          </a:xfrm>
          <a:prstGeom prst="rect">
            <a:avLst/>
          </a:prstGeom>
          <a:noFill/>
          <a:ln>
            <a:noFill/>
          </a:ln>
        </p:spPr>
        <p:txBody>
          <a:bodyPr spcFirstLastPara="1" wrap="square" lIns="0" tIns="45700" rIns="0" bIns="45700" anchor="t" anchorCtr="0">
            <a:normAutofit fontScale="92500" lnSpcReduction="10000"/>
          </a:bodyPr>
          <a:lstStyle/>
          <a:p>
            <a:pPr marL="91440" lvl="0" indent="-91440" algn="l" rtl="0">
              <a:lnSpc>
                <a:spcPct val="90000"/>
              </a:lnSpc>
              <a:spcBef>
                <a:spcPts val="0"/>
              </a:spcBef>
              <a:spcAft>
                <a:spcPts val="0"/>
              </a:spcAft>
              <a:buSzPts val="2000"/>
              <a:buNone/>
            </a:pPr>
            <a:r>
              <a:rPr lang="en-US"/>
              <a:t>Algorithm Adjust(a,n,i)</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while(2*i+1&lt;=n) do</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j=2*i+1</a:t>
            </a:r>
            <a:r>
              <a:rPr lang="en-US">
                <a:solidFill>
                  <a:srgbClr val="FF0000"/>
                </a:solidFill>
              </a:rPr>
              <a:t>;         </a:t>
            </a:r>
            <a:r>
              <a:rPr lang="en-US">
                <a:solidFill>
                  <a:srgbClr val="7030A0"/>
                </a:solidFill>
              </a:rPr>
              <a:t>//index of left child</a:t>
            </a:r>
            <a:endParaRPr>
              <a:solidFill>
                <a:srgbClr val="7030A0"/>
              </a:solidFill>
            </a:endParaRPr>
          </a:p>
          <a:p>
            <a:pPr marL="91440" lvl="0" indent="-91440" algn="l" rtl="0">
              <a:lnSpc>
                <a:spcPct val="120000"/>
              </a:lnSpc>
              <a:spcBef>
                <a:spcPts val="0"/>
              </a:spcBef>
              <a:spcAft>
                <a:spcPts val="0"/>
              </a:spcAft>
              <a:buSzPts val="2000"/>
              <a:buNone/>
            </a:pPr>
            <a:r>
              <a:rPr lang="en-US">
                <a:solidFill>
                  <a:srgbClr val="7030A0"/>
                </a:solidFill>
              </a:rPr>
              <a:t>// compare left and right child and let j be the larger child         </a:t>
            </a:r>
            <a:endParaRPr>
              <a:solidFill>
                <a:srgbClr val="7030A0"/>
              </a:solidFill>
            </a:endParaRPr>
          </a:p>
          <a:p>
            <a:pPr marL="91440" lvl="0" indent="-91440" algn="l" rtl="0">
              <a:lnSpc>
                <a:spcPct val="120000"/>
              </a:lnSpc>
              <a:spcBef>
                <a:spcPts val="0"/>
              </a:spcBef>
              <a:spcAft>
                <a:spcPts val="0"/>
              </a:spcAft>
              <a:buSzPts val="2000"/>
              <a:buNone/>
            </a:pPr>
            <a:r>
              <a:rPr lang="en-US"/>
              <a:t>           </a:t>
            </a:r>
            <a:r>
              <a:rPr lang="en-US">
                <a:solidFill>
                  <a:srgbClr val="C00000"/>
                </a:solidFill>
              </a:rPr>
              <a:t> if((j+1 &lt;= n) and (a[j+1] &gt; a[j])) </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j=j+1</a:t>
            </a:r>
            <a:endParaRPr>
              <a:solidFill>
                <a:srgbClr val="C00000"/>
              </a:solidFill>
            </a:endParaRPr>
          </a:p>
          <a:p>
            <a:pPr marL="91440" lvl="0" indent="-91440" algn="l" rtl="0">
              <a:lnSpc>
                <a:spcPct val="120000"/>
              </a:lnSpc>
              <a:spcBef>
                <a:spcPts val="0"/>
              </a:spcBef>
              <a:spcAft>
                <a:spcPts val="0"/>
              </a:spcAft>
              <a:buSzPts val="2000"/>
              <a:buNone/>
            </a:pPr>
            <a:r>
              <a:rPr lang="en-US"/>
              <a:t>                     If a[i] &gt;= a[j]) </a:t>
            </a:r>
            <a:endParaRPr/>
          </a:p>
          <a:p>
            <a:pPr marL="91440" lvl="0" indent="-91440" algn="l" rtl="0">
              <a:lnSpc>
                <a:spcPct val="120000"/>
              </a:lnSpc>
              <a:spcBef>
                <a:spcPts val="0"/>
              </a:spcBef>
              <a:spcAft>
                <a:spcPts val="0"/>
              </a:spcAft>
              <a:buSzPts val="2000"/>
              <a:buNone/>
            </a:pPr>
            <a:r>
              <a:rPr lang="en-US"/>
              <a:t>                         then break;  </a:t>
            </a:r>
            <a:r>
              <a:rPr lang="en-US">
                <a:solidFill>
                  <a:srgbClr val="7030A0"/>
                </a:solidFill>
              </a:rPr>
              <a:t>//if parent &gt; children then break</a:t>
            </a:r>
            <a:endParaRPr>
              <a:solidFill>
                <a:srgbClr val="7030A0"/>
              </a:solidFill>
            </a:endParaRPr>
          </a:p>
          <a:p>
            <a:pPr marL="91440" lvl="0" indent="-91440" algn="l" rtl="0">
              <a:lnSpc>
                <a:spcPct val="120000"/>
              </a:lnSpc>
              <a:spcBef>
                <a:spcPts val="0"/>
              </a:spcBef>
              <a:spcAft>
                <a:spcPts val="0"/>
              </a:spcAft>
              <a:buSzPts val="2000"/>
              <a:buNone/>
            </a:pPr>
            <a:r>
              <a:rPr lang="en-US"/>
              <a:t>                    else</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solidFill>
                  <a:srgbClr val="FF0000"/>
                </a:solidFill>
              </a:rPr>
              <a:t>                           </a:t>
            </a:r>
            <a:r>
              <a:rPr lang="en-US">
                <a:solidFill>
                  <a:srgbClr val="7030A0"/>
                </a:solidFill>
              </a:rPr>
              <a:t>//swap a[i] with a[j]</a:t>
            </a:r>
            <a:endParaRPr>
              <a:solidFill>
                <a:srgbClr val="7030A0"/>
              </a:solidFill>
            </a:endParaRPr>
          </a:p>
          <a:p>
            <a:pPr marL="91440" lvl="0" indent="-91440" algn="l" rtl="0">
              <a:lnSpc>
                <a:spcPct val="120000"/>
              </a:lnSpc>
              <a:spcBef>
                <a:spcPts val="0"/>
              </a:spcBef>
              <a:spcAft>
                <a:spcPts val="0"/>
              </a:spcAft>
              <a:buSzPts val="2000"/>
              <a:buNone/>
            </a:pPr>
            <a:r>
              <a:rPr lang="en-US"/>
              <a:t>                          temp=a[i]; a[i]=a[j];  a[j]=temp;</a:t>
            </a:r>
            <a:endParaRPr/>
          </a:p>
          <a:p>
            <a:pPr marL="91440" lvl="0" indent="-91440" algn="l" rtl="0">
              <a:lnSpc>
                <a:spcPct val="120000"/>
              </a:lnSpc>
              <a:spcBef>
                <a:spcPts val="0"/>
              </a:spcBef>
              <a:spcAft>
                <a:spcPts val="0"/>
              </a:spcAft>
              <a:buSzPts val="2000"/>
              <a:buNone/>
            </a:pPr>
            <a:r>
              <a:rPr lang="en-US"/>
              <a:t>                            i=j;</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 </a:t>
            </a:r>
            <a:r>
              <a:rPr lang="en-US">
                <a:solidFill>
                  <a:srgbClr val="7030A0"/>
                </a:solidFill>
              </a:rPr>
              <a:t>//end of while</a:t>
            </a:r>
            <a:endParaRPr>
              <a:solidFill>
                <a:srgbClr val="7030A0"/>
              </a:solidFill>
            </a:endParaRPr>
          </a:p>
          <a:p>
            <a:pPr marL="91440" lvl="0" indent="-91440" algn="l" rtl="0">
              <a:lnSpc>
                <a:spcPct val="120000"/>
              </a:lnSpc>
              <a:spcBef>
                <a:spcPts val="0"/>
              </a:spcBef>
              <a:spcAft>
                <a:spcPts val="0"/>
              </a:spcAft>
              <a:buSzPts val="2000"/>
              <a:buNone/>
            </a:pPr>
            <a:r>
              <a:rPr lang="en-US"/>
              <a:t>}</a:t>
            </a:r>
            <a:endParaRPr/>
          </a:p>
          <a:p>
            <a:pPr marL="91440" lvl="0" indent="0" algn="l" rtl="0">
              <a:lnSpc>
                <a:spcPct val="90000"/>
              </a:lnSpc>
              <a:spcBef>
                <a:spcPts val="1400"/>
              </a:spcBef>
              <a:spcAft>
                <a:spcPts val="0"/>
              </a:spcAft>
              <a:buSzPts val="2000"/>
              <a:buNone/>
            </a:pPr>
            <a:endParaRPr/>
          </a:p>
        </p:txBody>
      </p:sp>
      <p:pic>
        <p:nvPicPr>
          <p:cNvPr id="1138" name="Google Shape;1138;p72"/>
          <p:cNvPicPr preferRelativeResize="0"/>
          <p:nvPr/>
        </p:nvPicPr>
        <p:blipFill rotWithShape="1">
          <a:blip r:embed="rId3">
            <a:alphaModFix/>
          </a:blip>
          <a:srcRect/>
          <a:stretch/>
        </p:blipFill>
        <p:spPr>
          <a:xfrm>
            <a:off x="10894101" y="0"/>
            <a:ext cx="1086411" cy="1026942"/>
          </a:xfrm>
          <a:prstGeom prst="rect">
            <a:avLst/>
          </a:prstGeom>
          <a:noFill/>
          <a:ln>
            <a:noFill/>
          </a:ln>
        </p:spPr>
      </p:pic>
      <p:grpSp>
        <p:nvGrpSpPr>
          <p:cNvPr id="1139" name="Google Shape;1139;p72"/>
          <p:cNvGrpSpPr/>
          <p:nvPr/>
        </p:nvGrpSpPr>
        <p:grpSpPr>
          <a:xfrm>
            <a:off x="2075704" y="3580785"/>
            <a:ext cx="4841810" cy="2330550"/>
            <a:chOff x="436097" y="679938"/>
            <a:chExt cx="4841810" cy="2330550"/>
          </a:xfrm>
        </p:grpSpPr>
        <p:sp>
          <p:nvSpPr>
            <p:cNvPr id="1140" name="Google Shape;1140;p72"/>
            <p:cNvSpPr/>
            <p:nvPr/>
          </p:nvSpPr>
          <p:spPr>
            <a:xfrm>
              <a:off x="2366575"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141" name="Google Shape;1141;p72"/>
            <p:cNvSpPr/>
            <p:nvPr/>
          </p:nvSpPr>
          <p:spPr>
            <a:xfrm>
              <a:off x="1723082"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142" name="Google Shape;1142;p72"/>
            <p:cNvSpPr/>
            <p:nvPr/>
          </p:nvSpPr>
          <p:spPr>
            <a:xfrm>
              <a:off x="1079590"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1143" name="Google Shape;1143;p72"/>
            <p:cNvSpPr/>
            <p:nvPr/>
          </p:nvSpPr>
          <p:spPr>
            <a:xfrm>
              <a:off x="436097"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144" name="Google Shape;1144;p72"/>
            <p:cNvSpPr/>
            <p:nvPr/>
          </p:nvSpPr>
          <p:spPr>
            <a:xfrm>
              <a:off x="4618799"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1145" name="Google Shape;1145;p72"/>
            <p:cNvSpPr/>
            <p:nvPr/>
          </p:nvSpPr>
          <p:spPr>
            <a:xfrm>
              <a:off x="3331814"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1146" name="Google Shape;1146;p72"/>
            <p:cNvSpPr/>
            <p:nvPr/>
          </p:nvSpPr>
          <p:spPr>
            <a:xfrm>
              <a:off x="2044829"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147" name="Google Shape;1147;p72"/>
            <p:cNvSpPr/>
            <p:nvPr/>
          </p:nvSpPr>
          <p:spPr>
            <a:xfrm>
              <a:off x="757844"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1148" name="Google Shape;1148;p72"/>
            <p:cNvSpPr/>
            <p:nvPr/>
          </p:nvSpPr>
          <p:spPr>
            <a:xfrm>
              <a:off x="3975307" y="1293385"/>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B050"/>
                  </a:solidFill>
                  <a:latin typeface="Calibri"/>
                  <a:ea typeface="Calibri"/>
                  <a:cs typeface="Calibri"/>
                  <a:sym typeface="Calibri"/>
                </a:rPr>
                <a:t>15</a:t>
              </a:r>
              <a:endParaRPr sz="1800" b="1" i="0" u="none" strike="noStrike" cap="none">
                <a:solidFill>
                  <a:srgbClr val="00B050"/>
                </a:solidFill>
                <a:latin typeface="Calibri"/>
                <a:ea typeface="Calibri"/>
                <a:cs typeface="Calibri"/>
                <a:sym typeface="Calibri"/>
              </a:endParaRPr>
            </a:p>
          </p:txBody>
        </p:sp>
        <p:sp>
          <p:nvSpPr>
            <p:cNvPr id="1149" name="Google Shape;1149;p72"/>
            <p:cNvSpPr/>
            <p:nvPr/>
          </p:nvSpPr>
          <p:spPr>
            <a:xfrm>
              <a:off x="1402372" y="1293385"/>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10</a:t>
              </a:r>
              <a:endParaRPr sz="1800" b="0" i="0" u="none" strike="noStrike" cap="none">
                <a:solidFill>
                  <a:srgbClr val="00B050"/>
                </a:solidFill>
                <a:latin typeface="Calibri"/>
                <a:ea typeface="Calibri"/>
                <a:cs typeface="Calibri"/>
                <a:sym typeface="Calibri"/>
              </a:endParaRPr>
            </a:p>
          </p:txBody>
        </p:sp>
        <p:sp>
          <p:nvSpPr>
            <p:cNvPr id="1150" name="Google Shape;1150;p72"/>
            <p:cNvSpPr/>
            <p:nvPr/>
          </p:nvSpPr>
          <p:spPr>
            <a:xfrm>
              <a:off x="2688321" y="679938"/>
              <a:ext cx="459637" cy="29131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8</a:t>
              </a:r>
              <a:endParaRPr sz="1800" b="0" i="0" u="none" strike="noStrike" cap="none">
                <a:solidFill>
                  <a:srgbClr val="FF0000"/>
                </a:solidFill>
                <a:latin typeface="Calibri"/>
                <a:ea typeface="Calibri"/>
                <a:cs typeface="Calibri"/>
                <a:sym typeface="Calibri"/>
              </a:endParaRPr>
            </a:p>
          </p:txBody>
        </p:sp>
        <p:cxnSp>
          <p:nvCxnSpPr>
            <p:cNvPr id="1151" name="Google Shape;1151;p72"/>
            <p:cNvCxnSpPr>
              <a:stCxn id="1150" idx="3"/>
              <a:endCxn id="1149" idx="0"/>
            </p:cNvCxnSpPr>
            <p:nvPr/>
          </p:nvCxnSpPr>
          <p:spPr>
            <a:xfrm flipH="1">
              <a:off x="1732033" y="928594"/>
              <a:ext cx="1023600" cy="364800"/>
            </a:xfrm>
            <a:prstGeom prst="straightConnector1">
              <a:avLst/>
            </a:prstGeom>
            <a:noFill/>
            <a:ln w="9525" cap="flat" cmpd="sng">
              <a:solidFill>
                <a:schemeClr val="dk1"/>
              </a:solidFill>
              <a:prstDash val="solid"/>
              <a:round/>
              <a:headEnd type="none" w="sm" len="sm"/>
              <a:tailEnd type="triangle" w="med" len="med"/>
            </a:ln>
          </p:spPr>
        </p:cxnSp>
        <p:cxnSp>
          <p:nvCxnSpPr>
            <p:cNvPr id="1152" name="Google Shape;1152;p72"/>
            <p:cNvCxnSpPr>
              <a:stCxn id="1150" idx="5"/>
              <a:endCxn id="1148" idx="0"/>
            </p:cNvCxnSpPr>
            <p:nvPr/>
          </p:nvCxnSpPr>
          <p:spPr>
            <a:xfrm>
              <a:off x="3080646" y="928594"/>
              <a:ext cx="1224300" cy="364800"/>
            </a:xfrm>
            <a:prstGeom prst="straightConnector1">
              <a:avLst/>
            </a:prstGeom>
            <a:noFill/>
            <a:ln w="9525" cap="flat" cmpd="sng">
              <a:solidFill>
                <a:schemeClr val="dk1"/>
              </a:solidFill>
              <a:prstDash val="solid"/>
              <a:round/>
              <a:headEnd type="none" w="sm" len="sm"/>
              <a:tailEnd type="triangle" w="med" len="med"/>
            </a:ln>
          </p:spPr>
        </p:cxnSp>
        <p:cxnSp>
          <p:nvCxnSpPr>
            <p:cNvPr id="1153" name="Google Shape;1153;p72"/>
            <p:cNvCxnSpPr>
              <a:stCxn id="1148" idx="3"/>
              <a:endCxn id="1145" idx="0"/>
            </p:cNvCxnSpPr>
            <p:nvPr/>
          </p:nvCxnSpPr>
          <p:spPr>
            <a:xfrm flipH="1">
              <a:off x="3661431" y="1598629"/>
              <a:ext cx="410400" cy="374400"/>
            </a:xfrm>
            <a:prstGeom prst="straightConnector1">
              <a:avLst/>
            </a:prstGeom>
            <a:noFill/>
            <a:ln w="9525" cap="flat" cmpd="sng">
              <a:solidFill>
                <a:schemeClr val="dk1"/>
              </a:solidFill>
              <a:prstDash val="solid"/>
              <a:round/>
              <a:headEnd type="none" w="sm" len="sm"/>
              <a:tailEnd type="triangle" w="med" len="med"/>
            </a:ln>
          </p:spPr>
        </p:cxnSp>
        <p:cxnSp>
          <p:nvCxnSpPr>
            <p:cNvPr id="1154" name="Google Shape;1154;p72"/>
            <p:cNvCxnSpPr>
              <a:stCxn id="1148" idx="5"/>
              <a:endCxn id="1144" idx="0"/>
            </p:cNvCxnSpPr>
            <p:nvPr/>
          </p:nvCxnSpPr>
          <p:spPr>
            <a:xfrm>
              <a:off x="4537891" y="1598629"/>
              <a:ext cx="410400" cy="374400"/>
            </a:xfrm>
            <a:prstGeom prst="straightConnector1">
              <a:avLst/>
            </a:prstGeom>
            <a:noFill/>
            <a:ln w="9525" cap="flat" cmpd="sng">
              <a:solidFill>
                <a:schemeClr val="dk1"/>
              </a:solidFill>
              <a:prstDash val="solid"/>
              <a:round/>
              <a:headEnd type="none" w="sm" len="sm"/>
              <a:tailEnd type="triangle" w="med" len="med"/>
            </a:ln>
          </p:spPr>
        </p:cxnSp>
        <p:cxnSp>
          <p:nvCxnSpPr>
            <p:cNvPr id="1155" name="Google Shape;1155;p72"/>
            <p:cNvCxnSpPr>
              <a:stCxn id="1149" idx="3"/>
              <a:endCxn id="1147" idx="0"/>
            </p:cNvCxnSpPr>
            <p:nvPr/>
          </p:nvCxnSpPr>
          <p:spPr>
            <a:xfrm flipH="1">
              <a:off x="1087296" y="1598629"/>
              <a:ext cx="411600" cy="374400"/>
            </a:xfrm>
            <a:prstGeom prst="straightConnector1">
              <a:avLst/>
            </a:prstGeom>
            <a:noFill/>
            <a:ln w="9525" cap="flat" cmpd="sng">
              <a:solidFill>
                <a:schemeClr val="dk1"/>
              </a:solidFill>
              <a:prstDash val="solid"/>
              <a:round/>
              <a:headEnd type="none" w="sm" len="sm"/>
              <a:tailEnd type="triangle" w="med" len="med"/>
            </a:ln>
          </p:spPr>
        </p:cxnSp>
        <p:cxnSp>
          <p:nvCxnSpPr>
            <p:cNvPr id="1156" name="Google Shape;1156;p72"/>
            <p:cNvCxnSpPr>
              <a:stCxn id="1149" idx="5"/>
              <a:endCxn id="1146" idx="0"/>
            </p:cNvCxnSpPr>
            <p:nvPr/>
          </p:nvCxnSpPr>
          <p:spPr>
            <a:xfrm>
              <a:off x="1964956" y="1598629"/>
              <a:ext cx="409500" cy="374400"/>
            </a:xfrm>
            <a:prstGeom prst="straightConnector1">
              <a:avLst/>
            </a:prstGeom>
            <a:noFill/>
            <a:ln w="9525" cap="flat" cmpd="sng">
              <a:solidFill>
                <a:schemeClr val="dk1"/>
              </a:solidFill>
              <a:prstDash val="solid"/>
              <a:round/>
              <a:headEnd type="none" w="sm" len="sm"/>
              <a:tailEnd type="triangle" w="med" len="med"/>
            </a:ln>
          </p:spPr>
        </p:cxnSp>
        <p:cxnSp>
          <p:nvCxnSpPr>
            <p:cNvPr id="1157" name="Google Shape;1157;p72"/>
            <p:cNvCxnSpPr>
              <a:stCxn id="1147" idx="3"/>
              <a:endCxn id="1143" idx="0"/>
            </p:cNvCxnSpPr>
            <p:nvPr/>
          </p:nvCxnSpPr>
          <p:spPr>
            <a:xfrm flipH="1">
              <a:off x="765568" y="2278372"/>
              <a:ext cx="88800" cy="374400"/>
            </a:xfrm>
            <a:prstGeom prst="straightConnector1">
              <a:avLst/>
            </a:prstGeom>
            <a:noFill/>
            <a:ln w="9525" cap="flat" cmpd="sng">
              <a:solidFill>
                <a:schemeClr val="dk1"/>
              </a:solidFill>
              <a:prstDash val="solid"/>
              <a:round/>
              <a:headEnd type="none" w="sm" len="sm"/>
              <a:tailEnd type="triangle" w="med" len="med"/>
            </a:ln>
          </p:spPr>
        </p:cxnSp>
        <p:cxnSp>
          <p:nvCxnSpPr>
            <p:cNvPr id="1158" name="Google Shape;1158;p72"/>
            <p:cNvCxnSpPr>
              <a:stCxn id="1147" idx="5"/>
              <a:endCxn id="1142" idx="0"/>
            </p:cNvCxnSpPr>
            <p:nvPr/>
          </p:nvCxnSpPr>
          <p:spPr>
            <a:xfrm>
              <a:off x="1320428" y="2278372"/>
              <a:ext cx="88800" cy="374400"/>
            </a:xfrm>
            <a:prstGeom prst="straightConnector1">
              <a:avLst/>
            </a:prstGeom>
            <a:noFill/>
            <a:ln w="9525" cap="flat" cmpd="sng">
              <a:solidFill>
                <a:schemeClr val="dk1"/>
              </a:solidFill>
              <a:prstDash val="solid"/>
              <a:round/>
              <a:headEnd type="none" w="sm" len="sm"/>
              <a:tailEnd type="triangle" w="med" len="med"/>
            </a:ln>
          </p:spPr>
        </p:cxnSp>
        <p:cxnSp>
          <p:nvCxnSpPr>
            <p:cNvPr id="1159" name="Google Shape;1159;p72"/>
            <p:cNvCxnSpPr>
              <a:stCxn id="1146" idx="3"/>
              <a:endCxn id="1141" idx="0"/>
            </p:cNvCxnSpPr>
            <p:nvPr/>
          </p:nvCxnSpPr>
          <p:spPr>
            <a:xfrm flipH="1">
              <a:off x="2052553" y="2278372"/>
              <a:ext cx="88800" cy="374400"/>
            </a:xfrm>
            <a:prstGeom prst="straightConnector1">
              <a:avLst/>
            </a:prstGeom>
            <a:noFill/>
            <a:ln w="9525" cap="flat" cmpd="sng">
              <a:solidFill>
                <a:schemeClr val="dk1"/>
              </a:solidFill>
              <a:prstDash val="solid"/>
              <a:round/>
              <a:headEnd type="none" w="sm" len="sm"/>
              <a:tailEnd type="triangle" w="med" len="med"/>
            </a:ln>
          </p:spPr>
        </p:cxnSp>
        <p:cxnSp>
          <p:nvCxnSpPr>
            <p:cNvPr id="1160" name="Google Shape;1160;p72"/>
            <p:cNvCxnSpPr>
              <a:stCxn id="1146" idx="5"/>
              <a:endCxn id="1140" idx="0"/>
            </p:cNvCxnSpPr>
            <p:nvPr/>
          </p:nvCxnSpPr>
          <p:spPr>
            <a:xfrm>
              <a:off x="2607413" y="2278372"/>
              <a:ext cx="88800" cy="374400"/>
            </a:xfrm>
            <a:prstGeom prst="straightConnector1">
              <a:avLst/>
            </a:prstGeom>
            <a:noFill/>
            <a:ln w="9525" cap="flat" cmpd="sng">
              <a:solidFill>
                <a:schemeClr val="dk1"/>
              </a:solidFill>
              <a:prstDash val="solid"/>
              <a:round/>
              <a:headEnd type="none" w="sm" len="sm"/>
              <a:tailEnd type="triangle" w="med" len="med"/>
            </a:ln>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73"/>
          <p:cNvSpPr txBox="1">
            <a:spLocks noGrp="1"/>
          </p:cNvSpPr>
          <p:nvPr>
            <p:ph type="title"/>
          </p:nvPr>
        </p:nvSpPr>
        <p:spPr>
          <a:xfrm>
            <a:off x="1109806" y="0"/>
            <a:ext cx="10058400" cy="377276"/>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1600"/>
              <a:buFont typeface="Calibri"/>
              <a:buNone/>
            </a:pPr>
            <a:r>
              <a:rPr lang="en-US" sz="1600" b="1"/>
              <a:t>Delete (Max) element Algorithm(index starting from 0)</a:t>
            </a:r>
            <a:endParaRPr sz="1600" b="1"/>
          </a:p>
        </p:txBody>
      </p:sp>
      <p:sp>
        <p:nvSpPr>
          <p:cNvPr id="1166" name="Google Shape;1166;p73"/>
          <p:cNvSpPr txBox="1">
            <a:spLocks noGrp="1"/>
          </p:cNvSpPr>
          <p:nvPr>
            <p:ph type="body" idx="1"/>
          </p:nvPr>
        </p:nvSpPr>
        <p:spPr>
          <a:xfrm>
            <a:off x="288099" y="501041"/>
            <a:ext cx="5746940" cy="6087649"/>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000"/>
              <a:buNone/>
            </a:pPr>
            <a:r>
              <a:rPr lang="en-US"/>
              <a:t>Algorithm  Deleteheap(a,n) //n are the no. of elements in array</a:t>
            </a:r>
            <a:endParaRPr/>
          </a:p>
          <a:p>
            <a:pPr marL="91440" lvl="0" indent="-91440" algn="l" rtl="0">
              <a:lnSpc>
                <a:spcPct val="120000"/>
              </a:lnSpc>
              <a:spcBef>
                <a:spcPts val="0"/>
              </a:spcBef>
              <a:spcAft>
                <a:spcPts val="0"/>
              </a:spcAft>
              <a:buSzPts val="2000"/>
              <a:buNone/>
            </a:pPr>
            <a:r>
              <a:rPr lang="en-US"/>
              <a:t>{</a:t>
            </a:r>
            <a:endParaRPr/>
          </a:p>
          <a:p>
            <a:pPr marL="91440" lvl="0" indent="-91440" algn="l" rtl="0">
              <a:lnSpc>
                <a:spcPct val="120000"/>
              </a:lnSpc>
              <a:spcBef>
                <a:spcPts val="0"/>
              </a:spcBef>
              <a:spcAft>
                <a:spcPts val="0"/>
              </a:spcAft>
              <a:buSzPts val="2000"/>
              <a:buNone/>
            </a:pPr>
            <a:r>
              <a:rPr lang="en-US"/>
              <a:t>       </a:t>
            </a:r>
            <a:r>
              <a:rPr lang="en-US">
                <a:solidFill>
                  <a:srgbClr val="FF0000"/>
                </a:solidFill>
              </a:rPr>
              <a:t>  </a:t>
            </a:r>
            <a:r>
              <a:rPr lang="en-US">
                <a:solidFill>
                  <a:srgbClr val="7030A0"/>
                </a:solidFill>
              </a:rPr>
              <a:t>// Interchange the maximum with the element at the end of array</a:t>
            </a:r>
            <a:endParaRPr>
              <a:solidFill>
                <a:srgbClr val="7030A0"/>
              </a:solidFill>
            </a:endParaRPr>
          </a:p>
          <a:p>
            <a:pPr marL="91440" lvl="0" indent="-91440" algn="l" rtl="0">
              <a:lnSpc>
                <a:spcPct val="120000"/>
              </a:lnSpc>
              <a:spcBef>
                <a:spcPts val="0"/>
              </a:spcBef>
              <a:spcAft>
                <a:spcPts val="0"/>
              </a:spcAft>
              <a:buSzPts val="2000"/>
              <a:buNone/>
            </a:pPr>
            <a:r>
              <a:rPr lang="en-US"/>
              <a:t> repeat{</a:t>
            </a:r>
            <a:endParaRPr/>
          </a:p>
          <a:p>
            <a:pPr marL="91440" lvl="0" indent="-91440" algn="l" rtl="0">
              <a:lnSpc>
                <a:spcPct val="120000"/>
              </a:lnSpc>
              <a:spcBef>
                <a:spcPts val="0"/>
              </a:spcBef>
              <a:spcAft>
                <a:spcPts val="0"/>
              </a:spcAft>
              <a:buSzPts val="2000"/>
              <a:buNone/>
            </a:pPr>
            <a:r>
              <a:rPr lang="en-US"/>
              <a:t>          t=a[0]; </a:t>
            </a:r>
            <a:endParaRPr/>
          </a:p>
          <a:p>
            <a:pPr marL="91440" lvl="0" indent="-91440" algn="l" rtl="0">
              <a:lnSpc>
                <a:spcPct val="120000"/>
              </a:lnSpc>
              <a:spcBef>
                <a:spcPts val="0"/>
              </a:spcBef>
              <a:spcAft>
                <a:spcPts val="0"/>
              </a:spcAft>
              <a:buSzPts val="2000"/>
              <a:buNone/>
            </a:pPr>
            <a:r>
              <a:rPr lang="en-US"/>
              <a:t>         a[0]=a[n-1] ;</a:t>
            </a:r>
            <a:endParaRPr/>
          </a:p>
          <a:p>
            <a:pPr marL="91440" lvl="0" indent="-91440" algn="l" rtl="0">
              <a:lnSpc>
                <a:spcPct val="120000"/>
              </a:lnSpc>
              <a:spcBef>
                <a:spcPts val="0"/>
              </a:spcBef>
              <a:spcAft>
                <a:spcPts val="0"/>
              </a:spcAft>
              <a:buSzPts val="2000"/>
              <a:buNone/>
            </a:pPr>
            <a:r>
              <a:rPr lang="en-US"/>
              <a:t>         a[n-1]=t;</a:t>
            </a:r>
            <a:endParaRPr/>
          </a:p>
          <a:p>
            <a:pPr marL="91440" lvl="0" indent="-91440" algn="l" rtl="0">
              <a:lnSpc>
                <a:spcPct val="120000"/>
              </a:lnSpc>
              <a:spcBef>
                <a:spcPts val="0"/>
              </a:spcBef>
              <a:spcAft>
                <a:spcPts val="0"/>
              </a:spcAft>
              <a:buSzPts val="2000"/>
              <a:buNone/>
            </a:pPr>
            <a:r>
              <a:rPr lang="en-US"/>
              <a:t>         n --;</a:t>
            </a:r>
            <a:endParaRPr/>
          </a:p>
          <a:p>
            <a:pPr marL="91440" lvl="0" indent="-91440" algn="l" rtl="0">
              <a:lnSpc>
                <a:spcPct val="120000"/>
              </a:lnSpc>
              <a:spcBef>
                <a:spcPts val="0"/>
              </a:spcBef>
              <a:spcAft>
                <a:spcPts val="0"/>
              </a:spcAft>
              <a:buSzPts val="2000"/>
              <a:buNone/>
            </a:pPr>
            <a:r>
              <a:rPr lang="en-US"/>
              <a:t>        Adjust(a, n-1, 0);</a:t>
            </a:r>
            <a:endParaRPr/>
          </a:p>
          <a:p>
            <a:pPr marL="91440" lvl="0" indent="-91440" algn="l" rtl="0">
              <a:lnSpc>
                <a:spcPct val="120000"/>
              </a:lnSpc>
              <a:spcBef>
                <a:spcPts val="0"/>
              </a:spcBef>
              <a:spcAft>
                <a:spcPts val="0"/>
              </a:spcAft>
              <a:buSzPts val="2000"/>
              <a:buNone/>
            </a:pPr>
            <a:r>
              <a:rPr lang="en-US"/>
              <a:t>        accept choice</a:t>
            </a:r>
            <a:endParaRPr/>
          </a:p>
          <a:p>
            <a:pPr marL="91440" lvl="0" indent="-91440" algn="l" rtl="0">
              <a:lnSpc>
                <a:spcPct val="120000"/>
              </a:lnSpc>
              <a:spcBef>
                <a:spcPts val="0"/>
              </a:spcBef>
              <a:spcAft>
                <a:spcPts val="0"/>
              </a:spcAft>
              <a:buSzPts val="2000"/>
              <a:buNone/>
            </a:pPr>
            <a:r>
              <a:rPr lang="en-US"/>
              <a:t>     }until(choice=‘y’);</a:t>
            </a:r>
            <a:endParaRPr/>
          </a:p>
          <a:p>
            <a:pPr marL="91440" lvl="0" indent="-91440" algn="l" rtl="0">
              <a:lnSpc>
                <a:spcPct val="120000"/>
              </a:lnSpc>
              <a:spcBef>
                <a:spcPts val="0"/>
              </a:spcBef>
              <a:spcAft>
                <a:spcPts val="0"/>
              </a:spcAft>
              <a:buSzPts val="2000"/>
              <a:buNone/>
            </a:pPr>
            <a:r>
              <a:rPr lang="en-US"/>
              <a:t>}</a:t>
            </a:r>
            <a:endParaRPr/>
          </a:p>
        </p:txBody>
      </p:sp>
      <p:sp>
        <p:nvSpPr>
          <p:cNvPr id="1167" name="Google Shape;1167;p73"/>
          <p:cNvSpPr txBox="1">
            <a:spLocks noGrp="1"/>
          </p:cNvSpPr>
          <p:nvPr>
            <p:ph type="body" idx="2"/>
          </p:nvPr>
        </p:nvSpPr>
        <p:spPr>
          <a:xfrm>
            <a:off x="6242971" y="391471"/>
            <a:ext cx="5255921" cy="6475956"/>
          </a:xfrm>
          <a:prstGeom prst="rect">
            <a:avLst/>
          </a:prstGeom>
          <a:noFill/>
          <a:ln>
            <a:noFill/>
          </a:ln>
        </p:spPr>
        <p:txBody>
          <a:bodyPr spcFirstLastPara="1" wrap="square" lIns="0" tIns="45700" rIns="0" bIns="45700" anchor="t" anchorCtr="0">
            <a:normAutofit fontScale="92500" lnSpcReduction="10000"/>
          </a:bodyPr>
          <a:lstStyle/>
          <a:p>
            <a:pPr marL="91440" lvl="0" indent="-91440" algn="l" rtl="0">
              <a:lnSpc>
                <a:spcPct val="90000"/>
              </a:lnSpc>
              <a:spcBef>
                <a:spcPts val="0"/>
              </a:spcBef>
              <a:spcAft>
                <a:spcPts val="0"/>
              </a:spcAft>
              <a:buSzPts val="2000"/>
              <a:buNone/>
            </a:pPr>
            <a:r>
              <a:rPr lang="en-US"/>
              <a:t>Algorithm Adjust(a,n,i)</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while(2*i+1&lt;=n) do</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j=2*i+1</a:t>
            </a:r>
            <a:r>
              <a:rPr lang="en-US">
                <a:solidFill>
                  <a:srgbClr val="FF0000"/>
                </a:solidFill>
              </a:rPr>
              <a:t>;         </a:t>
            </a:r>
            <a:r>
              <a:rPr lang="en-US">
                <a:solidFill>
                  <a:srgbClr val="7030A0"/>
                </a:solidFill>
              </a:rPr>
              <a:t>//index of left child</a:t>
            </a:r>
            <a:endParaRPr>
              <a:solidFill>
                <a:srgbClr val="7030A0"/>
              </a:solidFill>
            </a:endParaRPr>
          </a:p>
          <a:p>
            <a:pPr marL="91440" lvl="0" indent="-91440" algn="l" rtl="0">
              <a:lnSpc>
                <a:spcPct val="120000"/>
              </a:lnSpc>
              <a:spcBef>
                <a:spcPts val="0"/>
              </a:spcBef>
              <a:spcAft>
                <a:spcPts val="0"/>
              </a:spcAft>
              <a:buSzPts val="2000"/>
              <a:buNone/>
            </a:pPr>
            <a:r>
              <a:rPr lang="en-US">
                <a:solidFill>
                  <a:srgbClr val="7030A0"/>
                </a:solidFill>
              </a:rPr>
              <a:t>// compare left and right child and let j be the larger child         </a:t>
            </a:r>
            <a:endParaRPr>
              <a:solidFill>
                <a:srgbClr val="7030A0"/>
              </a:solidFill>
            </a:endParaRPr>
          </a:p>
          <a:p>
            <a:pPr marL="91440" lvl="0" indent="-91440" algn="l" rtl="0">
              <a:lnSpc>
                <a:spcPct val="120000"/>
              </a:lnSpc>
              <a:spcBef>
                <a:spcPts val="0"/>
              </a:spcBef>
              <a:spcAft>
                <a:spcPts val="0"/>
              </a:spcAft>
              <a:buSzPts val="2000"/>
              <a:buNone/>
            </a:pPr>
            <a:r>
              <a:rPr lang="en-US">
                <a:solidFill>
                  <a:schemeClr val="dk1"/>
                </a:solidFill>
              </a:rPr>
              <a:t>            if((j+1 &lt;= n) and (a[j+1] &gt; a[j])) </a:t>
            </a:r>
            <a:endParaRPr>
              <a:solidFill>
                <a:schemeClr val="dk1"/>
              </a:solidFill>
            </a:endParaRPr>
          </a:p>
          <a:p>
            <a:pPr marL="91440" lvl="0" indent="-91440" algn="l" rtl="0">
              <a:lnSpc>
                <a:spcPct val="120000"/>
              </a:lnSpc>
              <a:spcBef>
                <a:spcPts val="0"/>
              </a:spcBef>
              <a:spcAft>
                <a:spcPts val="0"/>
              </a:spcAft>
              <a:buSzPts val="2000"/>
              <a:buNone/>
            </a:pPr>
            <a:r>
              <a:rPr lang="en-US">
                <a:solidFill>
                  <a:schemeClr val="dk1"/>
                </a:solidFill>
              </a:rPr>
              <a:t>                                     j=j+1</a:t>
            </a:r>
            <a:endParaRPr>
              <a:solidFill>
                <a:schemeClr val="dk1"/>
              </a:solidFill>
            </a:endParaRPr>
          </a:p>
          <a:p>
            <a:pPr marL="91440" lvl="0" indent="-91440" algn="l" rtl="0">
              <a:lnSpc>
                <a:spcPct val="120000"/>
              </a:lnSpc>
              <a:spcBef>
                <a:spcPts val="0"/>
              </a:spcBef>
              <a:spcAft>
                <a:spcPts val="0"/>
              </a:spcAft>
              <a:buSzPts val="2000"/>
              <a:buNone/>
            </a:pPr>
            <a:r>
              <a:rPr lang="en-US"/>
              <a:t>                     If a[i] &gt;= a[j]) </a:t>
            </a:r>
            <a:endParaRPr/>
          </a:p>
          <a:p>
            <a:pPr marL="91440" lvl="0" indent="-91440" algn="l" rtl="0">
              <a:lnSpc>
                <a:spcPct val="120000"/>
              </a:lnSpc>
              <a:spcBef>
                <a:spcPts val="0"/>
              </a:spcBef>
              <a:spcAft>
                <a:spcPts val="0"/>
              </a:spcAft>
              <a:buSzPts val="2000"/>
              <a:buNone/>
            </a:pPr>
            <a:r>
              <a:rPr lang="en-US"/>
              <a:t>                         then break;  </a:t>
            </a:r>
            <a:r>
              <a:rPr lang="en-US">
                <a:solidFill>
                  <a:srgbClr val="7030A0"/>
                </a:solidFill>
              </a:rPr>
              <a:t>//if parent &gt; children then break</a:t>
            </a:r>
            <a:endParaRPr>
              <a:solidFill>
                <a:srgbClr val="7030A0"/>
              </a:solidFill>
            </a:endParaRPr>
          </a:p>
          <a:p>
            <a:pPr marL="91440" lvl="0" indent="-91440" algn="l" rtl="0">
              <a:lnSpc>
                <a:spcPct val="120000"/>
              </a:lnSpc>
              <a:spcBef>
                <a:spcPts val="0"/>
              </a:spcBef>
              <a:spcAft>
                <a:spcPts val="0"/>
              </a:spcAft>
              <a:buSzPts val="2000"/>
              <a:buNone/>
            </a:pPr>
            <a:r>
              <a:rPr lang="en-US">
                <a:solidFill>
                  <a:srgbClr val="C00000"/>
                </a:solidFill>
              </a:rPr>
              <a:t>                    else</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//swap a[i] with a[j]</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temp=a[i]; a[i]=a[j];  a[j]=temp;</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i=j;</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a:t>
            </a:r>
            <a:endParaRPr>
              <a:solidFill>
                <a:srgbClr val="C00000"/>
              </a:solidFill>
            </a:endParaRPr>
          </a:p>
          <a:p>
            <a:pPr marL="91440" lvl="0" indent="-91440" algn="l" rtl="0">
              <a:lnSpc>
                <a:spcPct val="120000"/>
              </a:lnSpc>
              <a:spcBef>
                <a:spcPts val="0"/>
              </a:spcBef>
              <a:spcAft>
                <a:spcPts val="0"/>
              </a:spcAft>
              <a:buSzPts val="2000"/>
              <a:buNone/>
            </a:pPr>
            <a:r>
              <a:rPr lang="en-US"/>
              <a:t>         } </a:t>
            </a:r>
            <a:r>
              <a:rPr lang="en-US">
                <a:solidFill>
                  <a:srgbClr val="7030A0"/>
                </a:solidFill>
              </a:rPr>
              <a:t>//end of while</a:t>
            </a:r>
            <a:endParaRPr>
              <a:solidFill>
                <a:srgbClr val="7030A0"/>
              </a:solidFill>
            </a:endParaRPr>
          </a:p>
          <a:p>
            <a:pPr marL="91440" lvl="0" indent="-91440" algn="l" rtl="0">
              <a:lnSpc>
                <a:spcPct val="120000"/>
              </a:lnSpc>
              <a:spcBef>
                <a:spcPts val="0"/>
              </a:spcBef>
              <a:spcAft>
                <a:spcPts val="0"/>
              </a:spcAft>
              <a:buSzPts val="2000"/>
              <a:buNone/>
            </a:pPr>
            <a:r>
              <a:rPr lang="en-US"/>
              <a:t>}</a:t>
            </a:r>
            <a:endParaRPr/>
          </a:p>
          <a:p>
            <a:pPr marL="91440" lvl="0" indent="0" algn="l" rtl="0">
              <a:lnSpc>
                <a:spcPct val="90000"/>
              </a:lnSpc>
              <a:spcBef>
                <a:spcPts val="1400"/>
              </a:spcBef>
              <a:spcAft>
                <a:spcPts val="0"/>
              </a:spcAft>
              <a:buSzPts val="2000"/>
              <a:buNone/>
            </a:pPr>
            <a:endParaRPr/>
          </a:p>
        </p:txBody>
      </p:sp>
      <p:pic>
        <p:nvPicPr>
          <p:cNvPr id="1168" name="Google Shape;1168;p73"/>
          <p:cNvPicPr preferRelativeResize="0"/>
          <p:nvPr/>
        </p:nvPicPr>
        <p:blipFill rotWithShape="1">
          <a:blip r:embed="rId3">
            <a:alphaModFix/>
          </a:blip>
          <a:srcRect/>
          <a:stretch/>
        </p:blipFill>
        <p:spPr>
          <a:xfrm>
            <a:off x="10894101" y="0"/>
            <a:ext cx="1086411" cy="1026942"/>
          </a:xfrm>
          <a:prstGeom prst="rect">
            <a:avLst/>
          </a:prstGeom>
          <a:noFill/>
          <a:ln>
            <a:noFill/>
          </a:ln>
        </p:spPr>
      </p:pic>
      <p:grpSp>
        <p:nvGrpSpPr>
          <p:cNvPr id="1169" name="Google Shape;1169;p73"/>
          <p:cNvGrpSpPr/>
          <p:nvPr/>
        </p:nvGrpSpPr>
        <p:grpSpPr>
          <a:xfrm>
            <a:off x="2075704" y="3580785"/>
            <a:ext cx="4841810" cy="2330550"/>
            <a:chOff x="436097" y="679938"/>
            <a:chExt cx="4841810" cy="2330550"/>
          </a:xfrm>
        </p:grpSpPr>
        <p:sp>
          <p:nvSpPr>
            <p:cNvPr id="1170" name="Google Shape;1170;p73"/>
            <p:cNvSpPr/>
            <p:nvPr/>
          </p:nvSpPr>
          <p:spPr>
            <a:xfrm>
              <a:off x="2366575"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171" name="Google Shape;1171;p73"/>
            <p:cNvSpPr/>
            <p:nvPr/>
          </p:nvSpPr>
          <p:spPr>
            <a:xfrm>
              <a:off x="1723082"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172" name="Google Shape;1172;p73"/>
            <p:cNvSpPr/>
            <p:nvPr/>
          </p:nvSpPr>
          <p:spPr>
            <a:xfrm>
              <a:off x="1079590"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1173" name="Google Shape;1173;p73"/>
            <p:cNvSpPr/>
            <p:nvPr/>
          </p:nvSpPr>
          <p:spPr>
            <a:xfrm>
              <a:off x="436097" y="2652872"/>
              <a:ext cx="659109"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174" name="Google Shape;1174;p73"/>
            <p:cNvSpPr/>
            <p:nvPr/>
          </p:nvSpPr>
          <p:spPr>
            <a:xfrm>
              <a:off x="4618799"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1175" name="Google Shape;1175;p73"/>
            <p:cNvSpPr/>
            <p:nvPr/>
          </p:nvSpPr>
          <p:spPr>
            <a:xfrm>
              <a:off x="3331814"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1176" name="Google Shape;1176;p73"/>
            <p:cNvSpPr/>
            <p:nvPr/>
          </p:nvSpPr>
          <p:spPr>
            <a:xfrm>
              <a:off x="2044829"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177" name="Google Shape;1177;p73"/>
            <p:cNvSpPr/>
            <p:nvPr/>
          </p:nvSpPr>
          <p:spPr>
            <a:xfrm>
              <a:off x="757844" y="1973128"/>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1178" name="Google Shape;1178;p73"/>
            <p:cNvSpPr/>
            <p:nvPr/>
          </p:nvSpPr>
          <p:spPr>
            <a:xfrm>
              <a:off x="3975307" y="1293385"/>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B050"/>
                  </a:solidFill>
                  <a:latin typeface="Calibri"/>
                  <a:ea typeface="Calibri"/>
                  <a:cs typeface="Calibri"/>
                  <a:sym typeface="Calibri"/>
                </a:rPr>
                <a:t>8</a:t>
              </a:r>
              <a:endParaRPr sz="1800" b="1" i="0" u="none" strike="noStrike" cap="none">
                <a:solidFill>
                  <a:srgbClr val="00B050"/>
                </a:solidFill>
                <a:latin typeface="Calibri"/>
                <a:ea typeface="Calibri"/>
                <a:cs typeface="Calibri"/>
                <a:sym typeface="Calibri"/>
              </a:endParaRPr>
            </a:p>
          </p:txBody>
        </p:sp>
        <p:sp>
          <p:nvSpPr>
            <p:cNvPr id="1179" name="Google Shape;1179;p73"/>
            <p:cNvSpPr/>
            <p:nvPr/>
          </p:nvSpPr>
          <p:spPr>
            <a:xfrm>
              <a:off x="1402372" y="1293385"/>
              <a:ext cx="659108" cy="357616"/>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10</a:t>
              </a:r>
              <a:endParaRPr sz="1800" b="0" i="0" u="none" strike="noStrike" cap="none">
                <a:solidFill>
                  <a:srgbClr val="00B050"/>
                </a:solidFill>
                <a:latin typeface="Calibri"/>
                <a:ea typeface="Calibri"/>
                <a:cs typeface="Calibri"/>
                <a:sym typeface="Calibri"/>
              </a:endParaRPr>
            </a:p>
          </p:txBody>
        </p:sp>
        <p:sp>
          <p:nvSpPr>
            <p:cNvPr id="1180" name="Google Shape;1180;p73"/>
            <p:cNvSpPr/>
            <p:nvPr/>
          </p:nvSpPr>
          <p:spPr>
            <a:xfrm>
              <a:off x="2688321" y="679938"/>
              <a:ext cx="643493" cy="35761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15</a:t>
              </a:r>
              <a:endParaRPr sz="1800" b="0" i="0" u="none" strike="noStrike" cap="none">
                <a:solidFill>
                  <a:srgbClr val="FF0000"/>
                </a:solidFill>
                <a:latin typeface="Calibri"/>
                <a:ea typeface="Calibri"/>
                <a:cs typeface="Calibri"/>
                <a:sym typeface="Calibri"/>
              </a:endParaRPr>
            </a:p>
          </p:txBody>
        </p:sp>
        <p:cxnSp>
          <p:nvCxnSpPr>
            <p:cNvPr id="1181" name="Google Shape;1181;p73"/>
            <p:cNvCxnSpPr>
              <a:stCxn id="1180" idx="3"/>
              <a:endCxn id="1179" idx="0"/>
            </p:cNvCxnSpPr>
            <p:nvPr/>
          </p:nvCxnSpPr>
          <p:spPr>
            <a:xfrm flipH="1">
              <a:off x="1731958" y="985183"/>
              <a:ext cx="1050600" cy="308100"/>
            </a:xfrm>
            <a:prstGeom prst="straightConnector1">
              <a:avLst/>
            </a:prstGeom>
            <a:noFill/>
            <a:ln w="9525" cap="flat" cmpd="sng">
              <a:solidFill>
                <a:schemeClr val="dk1"/>
              </a:solidFill>
              <a:prstDash val="solid"/>
              <a:round/>
              <a:headEnd type="none" w="sm" len="sm"/>
              <a:tailEnd type="triangle" w="med" len="med"/>
            </a:ln>
          </p:spPr>
        </p:cxnSp>
        <p:cxnSp>
          <p:nvCxnSpPr>
            <p:cNvPr id="1182" name="Google Shape;1182;p73"/>
            <p:cNvCxnSpPr>
              <a:stCxn id="1180" idx="5"/>
              <a:endCxn id="1178" idx="0"/>
            </p:cNvCxnSpPr>
            <p:nvPr/>
          </p:nvCxnSpPr>
          <p:spPr>
            <a:xfrm>
              <a:off x="3237577" y="985183"/>
              <a:ext cx="1067400" cy="308100"/>
            </a:xfrm>
            <a:prstGeom prst="straightConnector1">
              <a:avLst/>
            </a:prstGeom>
            <a:noFill/>
            <a:ln w="9525" cap="flat" cmpd="sng">
              <a:solidFill>
                <a:schemeClr val="dk1"/>
              </a:solidFill>
              <a:prstDash val="solid"/>
              <a:round/>
              <a:headEnd type="none" w="sm" len="sm"/>
              <a:tailEnd type="triangle" w="med" len="med"/>
            </a:ln>
          </p:spPr>
        </p:cxnSp>
        <p:cxnSp>
          <p:nvCxnSpPr>
            <p:cNvPr id="1183" name="Google Shape;1183;p73"/>
            <p:cNvCxnSpPr>
              <a:stCxn id="1178" idx="3"/>
              <a:endCxn id="1175" idx="0"/>
            </p:cNvCxnSpPr>
            <p:nvPr/>
          </p:nvCxnSpPr>
          <p:spPr>
            <a:xfrm flipH="1">
              <a:off x="3661431" y="1598629"/>
              <a:ext cx="410400" cy="374400"/>
            </a:xfrm>
            <a:prstGeom prst="straightConnector1">
              <a:avLst/>
            </a:prstGeom>
            <a:noFill/>
            <a:ln w="9525" cap="flat" cmpd="sng">
              <a:solidFill>
                <a:schemeClr val="dk1"/>
              </a:solidFill>
              <a:prstDash val="solid"/>
              <a:round/>
              <a:headEnd type="none" w="sm" len="sm"/>
              <a:tailEnd type="triangle" w="med" len="med"/>
            </a:ln>
          </p:spPr>
        </p:cxnSp>
        <p:cxnSp>
          <p:nvCxnSpPr>
            <p:cNvPr id="1184" name="Google Shape;1184;p73"/>
            <p:cNvCxnSpPr>
              <a:stCxn id="1178" idx="5"/>
              <a:endCxn id="1174" idx="0"/>
            </p:cNvCxnSpPr>
            <p:nvPr/>
          </p:nvCxnSpPr>
          <p:spPr>
            <a:xfrm>
              <a:off x="4537891" y="1598629"/>
              <a:ext cx="410400" cy="374400"/>
            </a:xfrm>
            <a:prstGeom prst="straightConnector1">
              <a:avLst/>
            </a:prstGeom>
            <a:noFill/>
            <a:ln w="9525" cap="flat" cmpd="sng">
              <a:solidFill>
                <a:schemeClr val="dk1"/>
              </a:solidFill>
              <a:prstDash val="solid"/>
              <a:round/>
              <a:headEnd type="none" w="sm" len="sm"/>
              <a:tailEnd type="triangle" w="med" len="med"/>
            </a:ln>
          </p:spPr>
        </p:cxnSp>
        <p:cxnSp>
          <p:nvCxnSpPr>
            <p:cNvPr id="1185" name="Google Shape;1185;p73"/>
            <p:cNvCxnSpPr>
              <a:stCxn id="1179" idx="3"/>
              <a:endCxn id="1177" idx="0"/>
            </p:cNvCxnSpPr>
            <p:nvPr/>
          </p:nvCxnSpPr>
          <p:spPr>
            <a:xfrm flipH="1">
              <a:off x="1087296" y="1598629"/>
              <a:ext cx="411600" cy="374400"/>
            </a:xfrm>
            <a:prstGeom prst="straightConnector1">
              <a:avLst/>
            </a:prstGeom>
            <a:noFill/>
            <a:ln w="9525" cap="flat" cmpd="sng">
              <a:solidFill>
                <a:schemeClr val="dk1"/>
              </a:solidFill>
              <a:prstDash val="solid"/>
              <a:round/>
              <a:headEnd type="none" w="sm" len="sm"/>
              <a:tailEnd type="triangle" w="med" len="med"/>
            </a:ln>
          </p:spPr>
        </p:cxnSp>
        <p:cxnSp>
          <p:nvCxnSpPr>
            <p:cNvPr id="1186" name="Google Shape;1186;p73"/>
            <p:cNvCxnSpPr>
              <a:stCxn id="1179" idx="5"/>
              <a:endCxn id="1176" idx="0"/>
            </p:cNvCxnSpPr>
            <p:nvPr/>
          </p:nvCxnSpPr>
          <p:spPr>
            <a:xfrm>
              <a:off x="1964956" y="1598629"/>
              <a:ext cx="409500" cy="374400"/>
            </a:xfrm>
            <a:prstGeom prst="straightConnector1">
              <a:avLst/>
            </a:prstGeom>
            <a:noFill/>
            <a:ln w="9525" cap="flat" cmpd="sng">
              <a:solidFill>
                <a:schemeClr val="dk1"/>
              </a:solidFill>
              <a:prstDash val="solid"/>
              <a:round/>
              <a:headEnd type="none" w="sm" len="sm"/>
              <a:tailEnd type="triangle" w="med" len="med"/>
            </a:ln>
          </p:spPr>
        </p:cxnSp>
        <p:cxnSp>
          <p:nvCxnSpPr>
            <p:cNvPr id="1187" name="Google Shape;1187;p73"/>
            <p:cNvCxnSpPr>
              <a:stCxn id="1177" idx="3"/>
              <a:endCxn id="1173" idx="0"/>
            </p:cNvCxnSpPr>
            <p:nvPr/>
          </p:nvCxnSpPr>
          <p:spPr>
            <a:xfrm flipH="1">
              <a:off x="765568" y="2278372"/>
              <a:ext cx="88800" cy="374400"/>
            </a:xfrm>
            <a:prstGeom prst="straightConnector1">
              <a:avLst/>
            </a:prstGeom>
            <a:noFill/>
            <a:ln w="9525" cap="flat" cmpd="sng">
              <a:solidFill>
                <a:schemeClr val="dk1"/>
              </a:solidFill>
              <a:prstDash val="solid"/>
              <a:round/>
              <a:headEnd type="none" w="sm" len="sm"/>
              <a:tailEnd type="triangle" w="med" len="med"/>
            </a:ln>
          </p:spPr>
        </p:cxnSp>
        <p:cxnSp>
          <p:nvCxnSpPr>
            <p:cNvPr id="1188" name="Google Shape;1188;p73"/>
            <p:cNvCxnSpPr>
              <a:stCxn id="1177" idx="5"/>
              <a:endCxn id="1172" idx="0"/>
            </p:cNvCxnSpPr>
            <p:nvPr/>
          </p:nvCxnSpPr>
          <p:spPr>
            <a:xfrm>
              <a:off x="1320428" y="2278372"/>
              <a:ext cx="88800" cy="374400"/>
            </a:xfrm>
            <a:prstGeom prst="straightConnector1">
              <a:avLst/>
            </a:prstGeom>
            <a:noFill/>
            <a:ln w="9525" cap="flat" cmpd="sng">
              <a:solidFill>
                <a:schemeClr val="dk1"/>
              </a:solidFill>
              <a:prstDash val="solid"/>
              <a:round/>
              <a:headEnd type="none" w="sm" len="sm"/>
              <a:tailEnd type="triangle" w="med" len="med"/>
            </a:ln>
          </p:spPr>
        </p:cxnSp>
        <p:cxnSp>
          <p:nvCxnSpPr>
            <p:cNvPr id="1189" name="Google Shape;1189;p73"/>
            <p:cNvCxnSpPr>
              <a:stCxn id="1176" idx="3"/>
              <a:endCxn id="1171" idx="0"/>
            </p:cNvCxnSpPr>
            <p:nvPr/>
          </p:nvCxnSpPr>
          <p:spPr>
            <a:xfrm flipH="1">
              <a:off x="2052553" y="2278372"/>
              <a:ext cx="88800" cy="374400"/>
            </a:xfrm>
            <a:prstGeom prst="straightConnector1">
              <a:avLst/>
            </a:prstGeom>
            <a:noFill/>
            <a:ln w="9525" cap="flat" cmpd="sng">
              <a:solidFill>
                <a:schemeClr val="dk1"/>
              </a:solidFill>
              <a:prstDash val="solid"/>
              <a:round/>
              <a:headEnd type="none" w="sm" len="sm"/>
              <a:tailEnd type="triangle" w="med" len="med"/>
            </a:ln>
          </p:spPr>
        </p:cxnSp>
        <p:cxnSp>
          <p:nvCxnSpPr>
            <p:cNvPr id="1190" name="Google Shape;1190;p73"/>
            <p:cNvCxnSpPr>
              <a:stCxn id="1176" idx="5"/>
              <a:endCxn id="1170" idx="0"/>
            </p:cNvCxnSpPr>
            <p:nvPr/>
          </p:nvCxnSpPr>
          <p:spPr>
            <a:xfrm>
              <a:off x="2607413" y="2278372"/>
              <a:ext cx="88800" cy="374400"/>
            </a:xfrm>
            <a:prstGeom prst="straightConnector1">
              <a:avLst/>
            </a:prstGeom>
            <a:noFill/>
            <a:ln w="9525" cap="flat" cmpd="sng">
              <a:solidFill>
                <a:schemeClr val="dk1"/>
              </a:solidFill>
              <a:prstDash val="solid"/>
              <a:round/>
              <a:headEnd type="none" w="sm" len="sm"/>
              <a:tailEnd type="triangl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74"/>
          <p:cNvSpPr txBox="1">
            <a:spLocks noGrp="1"/>
          </p:cNvSpPr>
          <p:nvPr>
            <p:ph type="title"/>
          </p:nvPr>
        </p:nvSpPr>
        <p:spPr>
          <a:xfrm>
            <a:off x="1109806" y="0"/>
            <a:ext cx="10058400" cy="377276"/>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1600"/>
              <a:buFont typeface="Calibri"/>
              <a:buNone/>
            </a:pPr>
            <a:r>
              <a:rPr lang="en-US" sz="1600" b="1"/>
              <a:t>Delete (Max) element Algorithm(index starting from 0)</a:t>
            </a:r>
            <a:endParaRPr sz="1600" b="1"/>
          </a:p>
        </p:txBody>
      </p:sp>
      <p:sp>
        <p:nvSpPr>
          <p:cNvPr id="1196" name="Google Shape;1196;p74"/>
          <p:cNvSpPr txBox="1">
            <a:spLocks noGrp="1"/>
          </p:cNvSpPr>
          <p:nvPr>
            <p:ph type="body" idx="1"/>
          </p:nvPr>
        </p:nvSpPr>
        <p:spPr>
          <a:xfrm>
            <a:off x="288099" y="501041"/>
            <a:ext cx="5746940" cy="6087649"/>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000"/>
              <a:buNone/>
            </a:pPr>
            <a:r>
              <a:rPr lang="en-US"/>
              <a:t>Algorithm  Deleteheap(a,n) //n are the no. of elements in array</a:t>
            </a:r>
            <a:endParaRPr/>
          </a:p>
          <a:p>
            <a:pPr marL="91440" lvl="0" indent="-91440" algn="l" rtl="0">
              <a:lnSpc>
                <a:spcPct val="120000"/>
              </a:lnSpc>
              <a:spcBef>
                <a:spcPts val="0"/>
              </a:spcBef>
              <a:spcAft>
                <a:spcPts val="0"/>
              </a:spcAft>
              <a:buSzPts val="2000"/>
              <a:buNone/>
            </a:pPr>
            <a:r>
              <a:rPr lang="en-US"/>
              <a:t>{</a:t>
            </a:r>
            <a:endParaRPr/>
          </a:p>
          <a:p>
            <a:pPr marL="91440" lvl="0" indent="-91440" algn="l" rtl="0">
              <a:lnSpc>
                <a:spcPct val="120000"/>
              </a:lnSpc>
              <a:spcBef>
                <a:spcPts val="0"/>
              </a:spcBef>
              <a:spcAft>
                <a:spcPts val="0"/>
              </a:spcAft>
              <a:buSzPts val="2000"/>
              <a:buNone/>
            </a:pPr>
            <a:r>
              <a:rPr lang="en-US"/>
              <a:t>       </a:t>
            </a:r>
            <a:r>
              <a:rPr lang="en-US">
                <a:solidFill>
                  <a:srgbClr val="FF0000"/>
                </a:solidFill>
              </a:rPr>
              <a:t>  </a:t>
            </a:r>
            <a:r>
              <a:rPr lang="en-US">
                <a:solidFill>
                  <a:srgbClr val="7030A0"/>
                </a:solidFill>
              </a:rPr>
              <a:t>// Interchange the maximum with the element at the end of array</a:t>
            </a:r>
            <a:endParaRPr>
              <a:solidFill>
                <a:srgbClr val="7030A0"/>
              </a:solidFill>
            </a:endParaRPr>
          </a:p>
          <a:p>
            <a:pPr marL="91440" lvl="0" indent="-91440" algn="l" rtl="0">
              <a:lnSpc>
                <a:spcPct val="120000"/>
              </a:lnSpc>
              <a:spcBef>
                <a:spcPts val="0"/>
              </a:spcBef>
              <a:spcAft>
                <a:spcPts val="0"/>
              </a:spcAft>
              <a:buSzPts val="2000"/>
              <a:buNone/>
            </a:pPr>
            <a:r>
              <a:rPr lang="en-US"/>
              <a:t> repeat{</a:t>
            </a:r>
            <a:endParaRPr/>
          </a:p>
          <a:p>
            <a:pPr marL="91440" lvl="0" indent="-91440" algn="l" rtl="0">
              <a:lnSpc>
                <a:spcPct val="120000"/>
              </a:lnSpc>
              <a:spcBef>
                <a:spcPts val="0"/>
              </a:spcBef>
              <a:spcAft>
                <a:spcPts val="0"/>
              </a:spcAft>
              <a:buSzPts val="2000"/>
              <a:buNone/>
            </a:pPr>
            <a:r>
              <a:rPr lang="en-US"/>
              <a:t>          t=a[0]; </a:t>
            </a:r>
            <a:endParaRPr/>
          </a:p>
          <a:p>
            <a:pPr marL="91440" lvl="0" indent="-91440" algn="l" rtl="0">
              <a:lnSpc>
                <a:spcPct val="120000"/>
              </a:lnSpc>
              <a:spcBef>
                <a:spcPts val="0"/>
              </a:spcBef>
              <a:spcAft>
                <a:spcPts val="0"/>
              </a:spcAft>
              <a:buSzPts val="2000"/>
              <a:buNone/>
            </a:pPr>
            <a:r>
              <a:rPr lang="en-US"/>
              <a:t>         a[0]=a[n-1] ;</a:t>
            </a:r>
            <a:endParaRPr/>
          </a:p>
          <a:p>
            <a:pPr marL="91440" lvl="0" indent="-91440" algn="l" rtl="0">
              <a:lnSpc>
                <a:spcPct val="120000"/>
              </a:lnSpc>
              <a:spcBef>
                <a:spcPts val="0"/>
              </a:spcBef>
              <a:spcAft>
                <a:spcPts val="0"/>
              </a:spcAft>
              <a:buSzPts val="2000"/>
              <a:buNone/>
            </a:pPr>
            <a:r>
              <a:rPr lang="en-US"/>
              <a:t>         a[n-1]=t;</a:t>
            </a:r>
            <a:endParaRPr/>
          </a:p>
          <a:p>
            <a:pPr marL="91440" lvl="0" indent="-91440" algn="l" rtl="0">
              <a:lnSpc>
                <a:spcPct val="120000"/>
              </a:lnSpc>
              <a:spcBef>
                <a:spcPts val="0"/>
              </a:spcBef>
              <a:spcAft>
                <a:spcPts val="0"/>
              </a:spcAft>
              <a:buSzPts val="2000"/>
              <a:buNone/>
            </a:pPr>
            <a:r>
              <a:rPr lang="en-US"/>
              <a:t>         n --;</a:t>
            </a:r>
            <a:endParaRPr/>
          </a:p>
          <a:p>
            <a:pPr marL="91440" lvl="0" indent="-91440" algn="l" rtl="0">
              <a:lnSpc>
                <a:spcPct val="120000"/>
              </a:lnSpc>
              <a:spcBef>
                <a:spcPts val="0"/>
              </a:spcBef>
              <a:spcAft>
                <a:spcPts val="0"/>
              </a:spcAft>
              <a:buSzPts val="2000"/>
              <a:buNone/>
            </a:pPr>
            <a:r>
              <a:rPr lang="en-US"/>
              <a:t>        Adjust(a, n-1, 0);</a:t>
            </a:r>
            <a:endParaRPr/>
          </a:p>
          <a:p>
            <a:pPr marL="91440" lvl="0" indent="-91440" algn="l" rtl="0">
              <a:lnSpc>
                <a:spcPct val="120000"/>
              </a:lnSpc>
              <a:spcBef>
                <a:spcPts val="0"/>
              </a:spcBef>
              <a:spcAft>
                <a:spcPts val="0"/>
              </a:spcAft>
              <a:buSzPts val="2000"/>
              <a:buNone/>
            </a:pPr>
            <a:r>
              <a:rPr lang="en-US"/>
              <a:t>        accept choice</a:t>
            </a:r>
            <a:endParaRPr/>
          </a:p>
          <a:p>
            <a:pPr marL="91440" lvl="0" indent="-91440" algn="l" rtl="0">
              <a:lnSpc>
                <a:spcPct val="120000"/>
              </a:lnSpc>
              <a:spcBef>
                <a:spcPts val="0"/>
              </a:spcBef>
              <a:spcAft>
                <a:spcPts val="0"/>
              </a:spcAft>
              <a:buSzPts val="2000"/>
              <a:buNone/>
            </a:pPr>
            <a:r>
              <a:rPr lang="en-US"/>
              <a:t>     }until(choice=‘y’);</a:t>
            </a:r>
            <a:endParaRPr/>
          </a:p>
          <a:p>
            <a:pPr marL="91440" lvl="0" indent="-91440" algn="l" rtl="0">
              <a:lnSpc>
                <a:spcPct val="120000"/>
              </a:lnSpc>
              <a:spcBef>
                <a:spcPts val="0"/>
              </a:spcBef>
              <a:spcAft>
                <a:spcPts val="0"/>
              </a:spcAft>
              <a:buSzPts val="2000"/>
              <a:buNone/>
            </a:pPr>
            <a:r>
              <a:rPr lang="en-US"/>
              <a:t>}</a:t>
            </a:r>
            <a:endParaRPr/>
          </a:p>
        </p:txBody>
      </p:sp>
      <p:sp>
        <p:nvSpPr>
          <p:cNvPr id="1197" name="Google Shape;1197;p74"/>
          <p:cNvSpPr txBox="1">
            <a:spLocks noGrp="1"/>
          </p:cNvSpPr>
          <p:nvPr>
            <p:ph type="body" idx="2"/>
          </p:nvPr>
        </p:nvSpPr>
        <p:spPr>
          <a:xfrm>
            <a:off x="6242971" y="391471"/>
            <a:ext cx="5255921" cy="6475956"/>
          </a:xfrm>
          <a:prstGeom prst="rect">
            <a:avLst/>
          </a:prstGeom>
          <a:noFill/>
          <a:ln>
            <a:noFill/>
          </a:ln>
        </p:spPr>
        <p:txBody>
          <a:bodyPr spcFirstLastPara="1" wrap="square" lIns="0" tIns="45700" rIns="0" bIns="45700" anchor="t" anchorCtr="0">
            <a:normAutofit fontScale="92500" lnSpcReduction="10000"/>
          </a:bodyPr>
          <a:lstStyle/>
          <a:p>
            <a:pPr marL="91440" lvl="0" indent="-91440" algn="l" rtl="0">
              <a:lnSpc>
                <a:spcPct val="90000"/>
              </a:lnSpc>
              <a:spcBef>
                <a:spcPts val="0"/>
              </a:spcBef>
              <a:spcAft>
                <a:spcPts val="0"/>
              </a:spcAft>
              <a:buSzPts val="2000"/>
              <a:buNone/>
            </a:pPr>
            <a:r>
              <a:rPr lang="en-US"/>
              <a:t>Algorithm Adjust(a,n,i)</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while(2*i+1&lt;=n) do</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j=2*i+1</a:t>
            </a:r>
            <a:r>
              <a:rPr lang="en-US">
                <a:solidFill>
                  <a:srgbClr val="FF0000"/>
                </a:solidFill>
              </a:rPr>
              <a:t>;         </a:t>
            </a:r>
            <a:r>
              <a:rPr lang="en-US">
                <a:solidFill>
                  <a:srgbClr val="7030A0"/>
                </a:solidFill>
              </a:rPr>
              <a:t>//index of left child</a:t>
            </a:r>
            <a:endParaRPr>
              <a:solidFill>
                <a:srgbClr val="7030A0"/>
              </a:solidFill>
            </a:endParaRPr>
          </a:p>
          <a:p>
            <a:pPr marL="91440" lvl="0" indent="-91440" algn="l" rtl="0">
              <a:lnSpc>
                <a:spcPct val="120000"/>
              </a:lnSpc>
              <a:spcBef>
                <a:spcPts val="0"/>
              </a:spcBef>
              <a:spcAft>
                <a:spcPts val="0"/>
              </a:spcAft>
              <a:buSzPts val="2000"/>
              <a:buNone/>
            </a:pPr>
            <a:r>
              <a:rPr lang="en-US">
                <a:solidFill>
                  <a:srgbClr val="7030A0"/>
                </a:solidFill>
              </a:rPr>
              <a:t>// compare left and right child and let j be the larger child         </a:t>
            </a:r>
            <a:endParaRPr>
              <a:solidFill>
                <a:srgbClr val="7030A0"/>
              </a:solidFill>
            </a:endParaRPr>
          </a:p>
          <a:p>
            <a:pPr marL="91440" lvl="0" indent="-91440" algn="l" rtl="0">
              <a:lnSpc>
                <a:spcPct val="120000"/>
              </a:lnSpc>
              <a:spcBef>
                <a:spcPts val="0"/>
              </a:spcBef>
              <a:spcAft>
                <a:spcPts val="0"/>
              </a:spcAft>
              <a:buSzPts val="2000"/>
              <a:buNone/>
            </a:pPr>
            <a:r>
              <a:rPr lang="en-US"/>
              <a:t>           </a:t>
            </a:r>
            <a:r>
              <a:rPr lang="en-US">
                <a:solidFill>
                  <a:srgbClr val="C00000"/>
                </a:solidFill>
              </a:rPr>
              <a:t> if((j+1 &lt;= n) and (a[j+1] &gt; a[j])) </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j=j+1</a:t>
            </a:r>
            <a:endParaRPr>
              <a:solidFill>
                <a:srgbClr val="C00000"/>
              </a:solidFill>
            </a:endParaRPr>
          </a:p>
          <a:p>
            <a:pPr marL="91440" lvl="0" indent="-91440" algn="l" rtl="0">
              <a:lnSpc>
                <a:spcPct val="120000"/>
              </a:lnSpc>
              <a:spcBef>
                <a:spcPts val="0"/>
              </a:spcBef>
              <a:spcAft>
                <a:spcPts val="0"/>
              </a:spcAft>
              <a:buSzPts val="2000"/>
              <a:buNone/>
            </a:pPr>
            <a:r>
              <a:rPr lang="en-US"/>
              <a:t>                     If a[i] &gt;= a[j]) </a:t>
            </a:r>
            <a:endParaRPr/>
          </a:p>
          <a:p>
            <a:pPr marL="91440" lvl="0" indent="-91440" algn="l" rtl="0">
              <a:lnSpc>
                <a:spcPct val="120000"/>
              </a:lnSpc>
              <a:spcBef>
                <a:spcPts val="0"/>
              </a:spcBef>
              <a:spcAft>
                <a:spcPts val="0"/>
              </a:spcAft>
              <a:buSzPts val="2000"/>
              <a:buNone/>
            </a:pPr>
            <a:r>
              <a:rPr lang="en-US"/>
              <a:t>                         then break;  </a:t>
            </a:r>
            <a:r>
              <a:rPr lang="en-US">
                <a:solidFill>
                  <a:srgbClr val="7030A0"/>
                </a:solidFill>
              </a:rPr>
              <a:t>//if parent &gt; children then break</a:t>
            </a:r>
            <a:endParaRPr>
              <a:solidFill>
                <a:srgbClr val="7030A0"/>
              </a:solidFill>
            </a:endParaRPr>
          </a:p>
          <a:p>
            <a:pPr marL="91440" lvl="0" indent="-91440" algn="l" rtl="0">
              <a:lnSpc>
                <a:spcPct val="120000"/>
              </a:lnSpc>
              <a:spcBef>
                <a:spcPts val="0"/>
              </a:spcBef>
              <a:spcAft>
                <a:spcPts val="0"/>
              </a:spcAft>
              <a:buSzPts val="2000"/>
              <a:buNone/>
            </a:pPr>
            <a:r>
              <a:rPr lang="en-US"/>
              <a:t>                    else</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solidFill>
                  <a:srgbClr val="FF0000"/>
                </a:solidFill>
              </a:rPr>
              <a:t>                           </a:t>
            </a:r>
            <a:r>
              <a:rPr lang="en-US">
                <a:solidFill>
                  <a:srgbClr val="7030A0"/>
                </a:solidFill>
              </a:rPr>
              <a:t>//swap a[i] with a[j]</a:t>
            </a:r>
            <a:endParaRPr>
              <a:solidFill>
                <a:srgbClr val="7030A0"/>
              </a:solidFill>
            </a:endParaRPr>
          </a:p>
          <a:p>
            <a:pPr marL="91440" lvl="0" indent="-91440" algn="l" rtl="0">
              <a:lnSpc>
                <a:spcPct val="120000"/>
              </a:lnSpc>
              <a:spcBef>
                <a:spcPts val="0"/>
              </a:spcBef>
              <a:spcAft>
                <a:spcPts val="0"/>
              </a:spcAft>
              <a:buSzPts val="2000"/>
              <a:buNone/>
            </a:pPr>
            <a:r>
              <a:rPr lang="en-US"/>
              <a:t>                          temp=a[i]; a[i]=a[j];  a[j]=temp;</a:t>
            </a:r>
            <a:endParaRPr/>
          </a:p>
          <a:p>
            <a:pPr marL="91440" lvl="0" indent="-91440" algn="l" rtl="0">
              <a:lnSpc>
                <a:spcPct val="120000"/>
              </a:lnSpc>
              <a:spcBef>
                <a:spcPts val="0"/>
              </a:spcBef>
              <a:spcAft>
                <a:spcPts val="0"/>
              </a:spcAft>
              <a:buSzPts val="2000"/>
              <a:buNone/>
            </a:pPr>
            <a:r>
              <a:rPr lang="en-US"/>
              <a:t>                            i=j;</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 </a:t>
            </a:r>
            <a:r>
              <a:rPr lang="en-US">
                <a:solidFill>
                  <a:srgbClr val="7030A0"/>
                </a:solidFill>
              </a:rPr>
              <a:t>//end of while</a:t>
            </a:r>
            <a:endParaRPr>
              <a:solidFill>
                <a:srgbClr val="7030A0"/>
              </a:solidFill>
            </a:endParaRPr>
          </a:p>
          <a:p>
            <a:pPr marL="91440" lvl="0" indent="-91440" algn="l" rtl="0">
              <a:lnSpc>
                <a:spcPct val="120000"/>
              </a:lnSpc>
              <a:spcBef>
                <a:spcPts val="0"/>
              </a:spcBef>
              <a:spcAft>
                <a:spcPts val="0"/>
              </a:spcAft>
              <a:buSzPts val="2000"/>
              <a:buNone/>
            </a:pPr>
            <a:r>
              <a:rPr lang="en-US"/>
              <a:t>}</a:t>
            </a:r>
            <a:endParaRPr/>
          </a:p>
          <a:p>
            <a:pPr marL="91440" lvl="0" indent="0" algn="l" rtl="0">
              <a:lnSpc>
                <a:spcPct val="90000"/>
              </a:lnSpc>
              <a:spcBef>
                <a:spcPts val="1400"/>
              </a:spcBef>
              <a:spcAft>
                <a:spcPts val="0"/>
              </a:spcAft>
              <a:buSzPts val="2000"/>
              <a:buNone/>
            </a:pPr>
            <a:endParaRPr/>
          </a:p>
        </p:txBody>
      </p:sp>
      <p:pic>
        <p:nvPicPr>
          <p:cNvPr id="1198" name="Google Shape;1198;p74"/>
          <p:cNvPicPr preferRelativeResize="0"/>
          <p:nvPr/>
        </p:nvPicPr>
        <p:blipFill rotWithShape="1">
          <a:blip r:embed="rId3">
            <a:alphaModFix/>
          </a:blip>
          <a:srcRect/>
          <a:stretch/>
        </p:blipFill>
        <p:spPr>
          <a:xfrm>
            <a:off x="10894101" y="0"/>
            <a:ext cx="1086411" cy="1026942"/>
          </a:xfrm>
          <a:prstGeom prst="rect">
            <a:avLst/>
          </a:prstGeom>
          <a:noFill/>
          <a:ln>
            <a:noFill/>
          </a:ln>
        </p:spPr>
      </p:pic>
      <p:grpSp>
        <p:nvGrpSpPr>
          <p:cNvPr id="1199" name="Google Shape;1199;p74"/>
          <p:cNvGrpSpPr/>
          <p:nvPr/>
        </p:nvGrpSpPr>
        <p:grpSpPr>
          <a:xfrm>
            <a:off x="2243631" y="4023358"/>
            <a:ext cx="5059217" cy="2436426"/>
            <a:chOff x="6952248" y="4023358"/>
            <a:chExt cx="5059217" cy="2436426"/>
          </a:xfrm>
        </p:grpSpPr>
        <p:sp>
          <p:nvSpPr>
            <p:cNvPr id="1200" name="Google Shape;1200;p74"/>
            <p:cNvSpPr/>
            <p:nvPr/>
          </p:nvSpPr>
          <p:spPr>
            <a:xfrm>
              <a:off x="8974699" y="6126185"/>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201" name="Google Shape;1201;p74"/>
            <p:cNvSpPr/>
            <p:nvPr/>
          </p:nvSpPr>
          <p:spPr>
            <a:xfrm>
              <a:off x="8300549" y="6126185"/>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202" name="Google Shape;1202;p74"/>
            <p:cNvSpPr/>
            <p:nvPr/>
          </p:nvSpPr>
          <p:spPr>
            <a:xfrm>
              <a:off x="7626398" y="6126185"/>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1203" name="Google Shape;1203;p74"/>
            <p:cNvSpPr/>
            <p:nvPr/>
          </p:nvSpPr>
          <p:spPr>
            <a:xfrm>
              <a:off x="6952248" y="6126185"/>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204" name="Google Shape;1204;p74"/>
            <p:cNvSpPr/>
            <p:nvPr/>
          </p:nvSpPr>
          <p:spPr>
            <a:xfrm>
              <a:off x="11334226" y="5425242"/>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1205" name="Google Shape;1205;p74"/>
            <p:cNvSpPr/>
            <p:nvPr/>
          </p:nvSpPr>
          <p:spPr>
            <a:xfrm>
              <a:off x="9985925" y="5425242"/>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B050"/>
                  </a:solidFill>
                  <a:latin typeface="Calibri"/>
                  <a:ea typeface="Calibri"/>
                  <a:cs typeface="Calibri"/>
                  <a:sym typeface="Calibri"/>
                </a:rPr>
                <a:t>10</a:t>
              </a:r>
              <a:endParaRPr sz="1400" b="1" i="0" u="none" strike="noStrike" cap="none">
                <a:solidFill>
                  <a:srgbClr val="000000"/>
                </a:solidFill>
                <a:latin typeface="Arial"/>
                <a:ea typeface="Arial"/>
                <a:cs typeface="Arial"/>
                <a:sym typeface="Arial"/>
              </a:endParaRPr>
            </a:p>
          </p:txBody>
        </p:sp>
        <p:sp>
          <p:nvSpPr>
            <p:cNvPr id="1206" name="Google Shape;1206;p74"/>
            <p:cNvSpPr/>
            <p:nvPr/>
          </p:nvSpPr>
          <p:spPr>
            <a:xfrm>
              <a:off x="8637624" y="5425242"/>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207" name="Google Shape;1207;p74"/>
            <p:cNvSpPr/>
            <p:nvPr/>
          </p:nvSpPr>
          <p:spPr>
            <a:xfrm>
              <a:off x="7289323" y="5425242"/>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1208" name="Google Shape;1208;p74"/>
            <p:cNvSpPr/>
            <p:nvPr/>
          </p:nvSpPr>
          <p:spPr>
            <a:xfrm>
              <a:off x="10660076" y="4724300"/>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8</a:t>
              </a:r>
              <a:endParaRPr sz="1800" b="0" i="0" u="none" strike="noStrike" cap="none">
                <a:solidFill>
                  <a:srgbClr val="FF0000"/>
                </a:solidFill>
                <a:latin typeface="Calibri"/>
                <a:ea typeface="Calibri"/>
                <a:cs typeface="Calibri"/>
                <a:sym typeface="Calibri"/>
              </a:endParaRPr>
            </a:p>
          </p:txBody>
        </p:sp>
        <p:sp>
          <p:nvSpPr>
            <p:cNvPr id="1209" name="Google Shape;1209;p74"/>
            <p:cNvSpPr/>
            <p:nvPr/>
          </p:nvSpPr>
          <p:spPr>
            <a:xfrm>
              <a:off x="7963474" y="4724300"/>
              <a:ext cx="677239" cy="33359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1210" name="Google Shape;1210;p74"/>
            <p:cNvSpPr/>
            <p:nvPr/>
          </p:nvSpPr>
          <p:spPr>
            <a:xfrm>
              <a:off x="9389100" y="4023358"/>
              <a:ext cx="599914" cy="28788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cxnSp>
          <p:nvCxnSpPr>
            <p:cNvPr id="1211" name="Google Shape;1211;p74"/>
            <p:cNvCxnSpPr>
              <a:stCxn id="1210" idx="3"/>
              <a:endCxn id="1209" idx="0"/>
            </p:cNvCxnSpPr>
            <p:nvPr/>
          </p:nvCxnSpPr>
          <p:spPr>
            <a:xfrm flipH="1">
              <a:off x="8302155" y="4269085"/>
              <a:ext cx="1174800" cy="455100"/>
            </a:xfrm>
            <a:prstGeom prst="straightConnector1">
              <a:avLst/>
            </a:prstGeom>
            <a:noFill/>
            <a:ln w="9525" cap="flat" cmpd="sng">
              <a:solidFill>
                <a:schemeClr val="dk1"/>
              </a:solidFill>
              <a:prstDash val="solid"/>
              <a:round/>
              <a:headEnd type="none" w="sm" len="sm"/>
              <a:tailEnd type="triangle" w="med" len="med"/>
            </a:ln>
          </p:spPr>
        </p:cxnSp>
        <p:cxnSp>
          <p:nvCxnSpPr>
            <p:cNvPr id="1212" name="Google Shape;1212;p74"/>
            <p:cNvCxnSpPr>
              <a:stCxn id="1210" idx="5"/>
              <a:endCxn id="1208" idx="0"/>
            </p:cNvCxnSpPr>
            <p:nvPr/>
          </p:nvCxnSpPr>
          <p:spPr>
            <a:xfrm>
              <a:off x="9901159" y="4269085"/>
              <a:ext cx="1097400" cy="455100"/>
            </a:xfrm>
            <a:prstGeom prst="straightConnector1">
              <a:avLst/>
            </a:prstGeom>
            <a:noFill/>
            <a:ln w="9525" cap="flat" cmpd="sng">
              <a:solidFill>
                <a:schemeClr val="dk1"/>
              </a:solidFill>
              <a:prstDash val="solid"/>
              <a:round/>
              <a:headEnd type="none" w="sm" len="sm"/>
              <a:tailEnd type="triangle" w="med" len="med"/>
            </a:ln>
          </p:spPr>
        </p:cxnSp>
        <p:cxnSp>
          <p:nvCxnSpPr>
            <p:cNvPr id="1213" name="Google Shape;1213;p74"/>
            <p:cNvCxnSpPr>
              <a:stCxn id="1208" idx="3"/>
              <a:endCxn id="1205" idx="0"/>
            </p:cNvCxnSpPr>
            <p:nvPr/>
          </p:nvCxnSpPr>
          <p:spPr>
            <a:xfrm flipH="1">
              <a:off x="10324555" y="5009045"/>
              <a:ext cx="434700" cy="416100"/>
            </a:xfrm>
            <a:prstGeom prst="straightConnector1">
              <a:avLst/>
            </a:prstGeom>
            <a:noFill/>
            <a:ln w="9525" cap="flat" cmpd="sng">
              <a:solidFill>
                <a:schemeClr val="dk1"/>
              </a:solidFill>
              <a:prstDash val="solid"/>
              <a:round/>
              <a:headEnd type="none" w="sm" len="sm"/>
              <a:tailEnd type="triangle" w="med" len="med"/>
            </a:ln>
          </p:spPr>
        </p:cxnSp>
        <p:cxnSp>
          <p:nvCxnSpPr>
            <p:cNvPr id="1214" name="Google Shape;1214;p74"/>
            <p:cNvCxnSpPr>
              <a:stCxn id="1208" idx="5"/>
              <a:endCxn id="1204" idx="0"/>
            </p:cNvCxnSpPr>
            <p:nvPr/>
          </p:nvCxnSpPr>
          <p:spPr>
            <a:xfrm>
              <a:off x="11238136" y="5009045"/>
              <a:ext cx="434700" cy="416100"/>
            </a:xfrm>
            <a:prstGeom prst="straightConnector1">
              <a:avLst/>
            </a:prstGeom>
            <a:noFill/>
            <a:ln w="9525" cap="flat" cmpd="sng">
              <a:solidFill>
                <a:schemeClr val="dk1"/>
              </a:solidFill>
              <a:prstDash val="solid"/>
              <a:round/>
              <a:headEnd type="none" w="sm" len="sm"/>
              <a:tailEnd type="triangle" w="med" len="med"/>
            </a:ln>
          </p:spPr>
        </p:cxnSp>
        <p:cxnSp>
          <p:nvCxnSpPr>
            <p:cNvPr id="1215" name="Google Shape;1215;p74"/>
            <p:cNvCxnSpPr>
              <a:stCxn id="1209" idx="3"/>
              <a:endCxn id="1207" idx="0"/>
            </p:cNvCxnSpPr>
            <p:nvPr/>
          </p:nvCxnSpPr>
          <p:spPr>
            <a:xfrm flipH="1">
              <a:off x="7627953" y="5009045"/>
              <a:ext cx="434700" cy="416100"/>
            </a:xfrm>
            <a:prstGeom prst="straightConnector1">
              <a:avLst/>
            </a:prstGeom>
            <a:noFill/>
            <a:ln w="9525" cap="flat" cmpd="sng">
              <a:solidFill>
                <a:schemeClr val="dk1"/>
              </a:solidFill>
              <a:prstDash val="solid"/>
              <a:round/>
              <a:headEnd type="none" w="sm" len="sm"/>
              <a:tailEnd type="triangle" w="med" len="med"/>
            </a:ln>
          </p:spPr>
        </p:cxnSp>
        <p:cxnSp>
          <p:nvCxnSpPr>
            <p:cNvPr id="1216" name="Google Shape;1216;p74"/>
            <p:cNvCxnSpPr>
              <a:stCxn id="1209" idx="5"/>
              <a:endCxn id="1206" idx="0"/>
            </p:cNvCxnSpPr>
            <p:nvPr/>
          </p:nvCxnSpPr>
          <p:spPr>
            <a:xfrm>
              <a:off x="8541534" y="5009045"/>
              <a:ext cx="434700" cy="416100"/>
            </a:xfrm>
            <a:prstGeom prst="straightConnector1">
              <a:avLst/>
            </a:prstGeom>
            <a:noFill/>
            <a:ln w="9525" cap="flat" cmpd="sng">
              <a:solidFill>
                <a:schemeClr val="dk1"/>
              </a:solidFill>
              <a:prstDash val="solid"/>
              <a:round/>
              <a:headEnd type="none" w="sm" len="sm"/>
              <a:tailEnd type="triangle" w="med" len="med"/>
            </a:ln>
          </p:spPr>
        </p:cxnSp>
        <p:cxnSp>
          <p:nvCxnSpPr>
            <p:cNvPr id="1217" name="Google Shape;1217;p74"/>
            <p:cNvCxnSpPr>
              <a:stCxn id="1207" idx="3"/>
              <a:endCxn id="1203" idx="0"/>
            </p:cNvCxnSpPr>
            <p:nvPr/>
          </p:nvCxnSpPr>
          <p:spPr>
            <a:xfrm flipH="1">
              <a:off x="7291002" y="5709987"/>
              <a:ext cx="97500" cy="416100"/>
            </a:xfrm>
            <a:prstGeom prst="straightConnector1">
              <a:avLst/>
            </a:prstGeom>
            <a:noFill/>
            <a:ln w="9525" cap="flat" cmpd="sng">
              <a:solidFill>
                <a:schemeClr val="dk1"/>
              </a:solidFill>
              <a:prstDash val="solid"/>
              <a:round/>
              <a:headEnd type="none" w="sm" len="sm"/>
              <a:tailEnd type="triangle" w="med" len="med"/>
            </a:ln>
          </p:spPr>
        </p:cxnSp>
        <p:cxnSp>
          <p:nvCxnSpPr>
            <p:cNvPr id="1218" name="Google Shape;1218;p74"/>
            <p:cNvCxnSpPr>
              <a:stCxn id="1207" idx="5"/>
              <a:endCxn id="1202" idx="0"/>
            </p:cNvCxnSpPr>
            <p:nvPr/>
          </p:nvCxnSpPr>
          <p:spPr>
            <a:xfrm>
              <a:off x="7867383" y="5709987"/>
              <a:ext cx="97500" cy="416100"/>
            </a:xfrm>
            <a:prstGeom prst="straightConnector1">
              <a:avLst/>
            </a:prstGeom>
            <a:noFill/>
            <a:ln w="9525" cap="flat" cmpd="sng">
              <a:solidFill>
                <a:schemeClr val="dk1"/>
              </a:solidFill>
              <a:prstDash val="solid"/>
              <a:round/>
              <a:headEnd type="none" w="sm" len="sm"/>
              <a:tailEnd type="triangle" w="med" len="med"/>
            </a:ln>
          </p:spPr>
        </p:cxnSp>
        <p:cxnSp>
          <p:nvCxnSpPr>
            <p:cNvPr id="1219" name="Google Shape;1219;p74"/>
            <p:cNvCxnSpPr>
              <a:stCxn id="1206" idx="3"/>
              <a:endCxn id="1201" idx="0"/>
            </p:cNvCxnSpPr>
            <p:nvPr/>
          </p:nvCxnSpPr>
          <p:spPr>
            <a:xfrm flipH="1">
              <a:off x="8639303" y="5709987"/>
              <a:ext cx="97500" cy="416100"/>
            </a:xfrm>
            <a:prstGeom prst="straightConnector1">
              <a:avLst/>
            </a:prstGeom>
            <a:noFill/>
            <a:ln w="9525" cap="flat" cmpd="sng">
              <a:solidFill>
                <a:schemeClr val="dk1"/>
              </a:solidFill>
              <a:prstDash val="solid"/>
              <a:round/>
              <a:headEnd type="none" w="sm" len="sm"/>
              <a:tailEnd type="triangle" w="med" len="med"/>
            </a:ln>
          </p:spPr>
        </p:cxnSp>
        <p:cxnSp>
          <p:nvCxnSpPr>
            <p:cNvPr id="1220" name="Google Shape;1220;p74"/>
            <p:cNvCxnSpPr>
              <a:stCxn id="1206" idx="5"/>
              <a:endCxn id="1200" idx="0"/>
            </p:cNvCxnSpPr>
            <p:nvPr/>
          </p:nvCxnSpPr>
          <p:spPr>
            <a:xfrm>
              <a:off x="9215684" y="5709987"/>
              <a:ext cx="97500" cy="416100"/>
            </a:xfrm>
            <a:prstGeom prst="straightConnector1">
              <a:avLst/>
            </a:prstGeom>
            <a:noFill/>
            <a:ln w="9525" cap="flat" cmpd="sng">
              <a:solidFill>
                <a:schemeClr val="dk1"/>
              </a:solidFill>
              <a:prstDash val="solid"/>
              <a:round/>
              <a:headEnd type="none" w="sm" len="sm"/>
              <a:tailEnd type="triangle" w="med" len="med"/>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75"/>
          <p:cNvSpPr txBox="1">
            <a:spLocks noGrp="1"/>
          </p:cNvSpPr>
          <p:nvPr>
            <p:ph type="title"/>
          </p:nvPr>
        </p:nvSpPr>
        <p:spPr>
          <a:xfrm>
            <a:off x="1109806" y="0"/>
            <a:ext cx="10058400" cy="377276"/>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1600"/>
              <a:buFont typeface="Calibri"/>
              <a:buNone/>
            </a:pPr>
            <a:r>
              <a:rPr lang="en-US" sz="1600" b="1"/>
              <a:t>Delete (Max) element Algorithm(index starting from 0)</a:t>
            </a:r>
            <a:endParaRPr sz="1600" b="1"/>
          </a:p>
        </p:txBody>
      </p:sp>
      <p:sp>
        <p:nvSpPr>
          <p:cNvPr id="1226" name="Google Shape;1226;p75"/>
          <p:cNvSpPr txBox="1">
            <a:spLocks noGrp="1"/>
          </p:cNvSpPr>
          <p:nvPr>
            <p:ph type="body" idx="1"/>
          </p:nvPr>
        </p:nvSpPr>
        <p:spPr>
          <a:xfrm>
            <a:off x="288099" y="501041"/>
            <a:ext cx="5746940" cy="6087649"/>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000"/>
              <a:buNone/>
            </a:pPr>
            <a:r>
              <a:rPr lang="en-US"/>
              <a:t>Algorithm  Deleteheap(a,n) //n are the no. of elements in array</a:t>
            </a:r>
            <a:endParaRPr/>
          </a:p>
          <a:p>
            <a:pPr marL="91440" lvl="0" indent="-91440" algn="l" rtl="0">
              <a:lnSpc>
                <a:spcPct val="120000"/>
              </a:lnSpc>
              <a:spcBef>
                <a:spcPts val="0"/>
              </a:spcBef>
              <a:spcAft>
                <a:spcPts val="0"/>
              </a:spcAft>
              <a:buSzPts val="2000"/>
              <a:buNone/>
            </a:pPr>
            <a:r>
              <a:rPr lang="en-US"/>
              <a:t>{</a:t>
            </a:r>
            <a:endParaRPr/>
          </a:p>
          <a:p>
            <a:pPr marL="91440" lvl="0" indent="-91440" algn="l" rtl="0">
              <a:lnSpc>
                <a:spcPct val="120000"/>
              </a:lnSpc>
              <a:spcBef>
                <a:spcPts val="0"/>
              </a:spcBef>
              <a:spcAft>
                <a:spcPts val="0"/>
              </a:spcAft>
              <a:buSzPts val="2000"/>
              <a:buNone/>
            </a:pPr>
            <a:r>
              <a:rPr lang="en-US"/>
              <a:t>       </a:t>
            </a:r>
            <a:r>
              <a:rPr lang="en-US">
                <a:solidFill>
                  <a:srgbClr val="FF0000"/>
                </a:solidFill>
              </a:rPr>
              <a:t>  </a:t>
            </a:r>
            <a:r>
              <a:rPr lang="en-US">
                <a:solidFill>
                  <a:srgbClr val="7030A0"/>
                </a:solidFill>
              </a:rPr>
              <a:t>// Interchange the maximum with the element at the end of array</a:t>
            </a:r>
            <a:endParaRPr>
              <a:solidFill>
                <a:srgbClr val="7030A0"/>
              </a:solidFill>
            </a:endParaRPr>
          </a:p>
          <a:p>
            <a:pPr marL="91440" lvl="0" indent="-91440" algn="l" rtl="0">
              <a:lnSpc>
                <a:spcPct val="120000"/>
              </a:lnSpc>
              <a:spcBef>
                <a:spcPts val="0"/>
              </a:spcBef>
              <a:spcAft>
                <a:spcPts val="0"/>
              </a:spcAft>
              <a:buSzPts val="2000"/>
              <a:buNone/>
            </a:pPr>
            <a:r>
              <a:rPr lang="en-US"/>
              <a:t> repeat{</a:t>
            </a:r>
            <a:endParaRPr/>
          </a:p>
          <a:p>
            <a:pPr marL="91440" lvl="0" indent="-91440" algn="l" rtl="0">
              <a:lnSpc>
                <a:spcPct val="120000"/>
              </a:lnSpc>
              <a:spcBef>
                <a:spcPts val="0"/>
              </a:spcBef>
              <a:spcAft>
                <a:spcPts val="0"/>
              </a:spcAft>
              <a:buSzPts val="2000"/>
              <a:buNone/>
            </a:pPr>
            <a:r>
              <a:rPr lang="en-US"/>
              <a:t>          t=a[0]; </a:t>
            </a:r>
            <a:endParaRPr/>
          </a:p>
          <a:p>
            <a:pPr marL="91440" lvl="0" indent="-91440" algn="l" rtl="0">
              <a:lnSpc>
                <a:spcPct val="120000"/>
              </a:lnSpc>
              <a:spcBef>
                <a:spcPts val="0"/>
              </a:spcBef>
              <a:spcAft>
                <a:spcPts val="0"/>
              </a:spcAft>
              <a:buSzPts val="2000"/>
              <a:buNone/>
            </a:pPr>
            <a:r>
              <a:rPr lang="en-US"/>
              <a:t>         a[0]=a[n-1] ;</a:t>
            </a:r>
            <a:endParaRPr/>
          </a:p>
          <a:p>
            <a:pPr marL="91440" lvl="0" indent="-91440" algn="l" rtl="0">
              <a:lnSpc>
                <a:spcPct val="120000"/>
              </a:lnSpc>
              <a:spcBef>
                <a:spcPts val="0"/>
              </a:spcBef>
              <a:spcAft>
                <a:spcPts val="0"/>
              </a:spcAft>
              <a:buSzPts val="2000"/>
              <a:buNone/>
            </a:pPr>
            <a:r>
              <a:rPr lang="en-US"/>
              <a:t>         a[n-1]=t;</a:t>
            </a:r>
            <a:endParaRPr/>
          </a:p>
          <a:p>
            <a:pPr marL="91440" lvl="0" indent="-91440" algn="l" rtl="0">
              <a:lnSpc>
                <a:spcPct val="120000"/>
              </a:lnSpc>
              <a:spcBef>
                <a:spcPts val="0"/>
              </a:spcBef>
              <a:spcAft>
                <a:spcPts val="0"/>
              </a:spcAft>
              <a:buSzPts val="2000"/>
              <a:buNone/>
            </a:pPr>
            <a:r>
              <a:rPr lang="en-US"/>
              <a:t>         n --;</a:t>
            </a:r>
            <a:endParaRPr/>
          </a:p>
          <a:p>
            <a:pPr marL="91440" lvl="0" indent="-91440" algn="l" rtl="0">
              <a:lnSpc>
                <a:spcPct val="120000"/>
              </a:lnSpc>
              <a:spcBef>
                <a:spcPts val="0"/>
              </a:spcBef>
              <a:spcAft>
                <a:spcPts val="0"/>
              </a:spcAft>
              <a:buSzPts val="2000"/>
              <a:buNone/>
            </a:pPr>
            <a:r>
              <a:rPr lang="en-US"/>
              <a:t>        Adjust(a, n-1, 0);</a:t>
            </a:r>
            <a:endParaRPr/>
          </a:p>
          <a:p>
            <a:pPr marL="91440" lvl="0" indent="-91440" algn="l" rtl="0">
              <a:lnSpc>
                <a:spcPct val="120000"/>
              </a:lnSpc>
              <a:spcBef>
                <a:spcPts val="0"/>
              </a:spcBef>
              <a:spcAft>
                <a:spcPts val="0"/>
              </a:spcAft>
              <a:buSzPts val="2000"/>
              <a:buNone/>
            </a:pPr>
            <a:r>
              <a:rPr lang="en-US"/>
              <a:t>        accept choice</a:t>
            </a:r>
            <a:endParaRPr/>
          </a:p>
          <a:p>
            <a:pPr marL="91440" lvl="0" indent="-91440" algn="l" rtl="0">
              <a:lnSpc>
                <a:spcPct val="120000"/>
              </a:lnSpc>
              <a:spcBef>
                <a:spcPts val="0"/>
              </a:spcBef>
              <a:spcAft>
                <a:spcPts val="0"/>
              </a:spcAft>
              <a:buSzPts val="2000"/>
              <a:buNone/>
            </a:pPr>
            <a:r>
              <a:rPr lang="en-US"/>
              <a:t>     }until(choice=‘y’);</a:t>
            </a:r>
            <a:endParaRPr/>
          </a:p>
          <a:p>
            <a:pPr marL="91440" lvl="0" indent="-91440" algn="l" rtl="0">
              <a:lnSpc>
                <a:spcPct val="120000"/>
              </a:lnSpc>
              <a:spcBef>
                <a:spcPts val="0"/>
              </a:spcBef>
              <a:spcAft>
                <a:spcPts val="0"/>
              </a:spcAft>
              <a:buSzPts val="2000"/>
              <a:buNone/>
            </a:pPr>
            <a:r>
              <a:rPr lang="en-US"/>
              <a:t>}</a:t>
            </a:r>
            <a:endParaRPr/>
          </a:p>
        </p:txBody>
      </p:sp>
      <p:sp>
        <p:nvSpPr>
          <p:cNvPr id="1227" name="Google Shape;1227;p75"/>
          <p:cNvSpPr txBox="1">
            <a:spLocks noGrp="1"/>
          </p:cNvSpPr>
          <p:nvPr>
            <p:ph type="body" idx="2"/>
          </p:nvPr>
        </p:nvSpPr>
        <p:spPr>
          <a:xfrm>
            <a:off x="6242971" y="391471"/>
            <a:ext cx="5255921" cy="6475956"/>
          </a:xfrm>
          <a:prstGeom prst="rect">
            <a:avLst/>
          </a:prstGeom>
          <a:noFill/>
          <a:ln>
            <a:noFill/>
          </a:ln>
        </p:spPr>
        <p:txBody>
          <a:bodyPr spcFirstLastPara="1" wrap="square" lIns="0" tIns="45700" rIns="0" bIns="45700" anchor="t" anchorCtr="0">
            <a:normAutofit fontScale="92500" lnSpcReduction="10000"/>
          </a:bodyPr>
          <a:lstStyle/>
          <a:p>
            <a:pPr marL="91440" lvl="0" indent="-91440" algn="l" rtl="0">
              <a:lnSpc>
                <a:spcPct val="90000"/>
              </a:lnSpc>
              <a:spcBef>
                <a:spcPts val="0"/>
              </a:spcBef>
              <a:spcAft>
                <a:spcPts val="0"/>
              </a:spcAft>
              <a:buSzPts val="2000"/>
              <a:buNone/>
            </a:pPr>
            <a:r>
              <a:rPr lang="en-US"/>
              <a:t>Algorithm Adjust(a,n,i)</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while(2*i+1&lt;=n) do</a:t>
            </a:r>
            <a:endParaRPr/>
          </a:p>
          <a:p>
            <a:pPr marL="91440" lvl="0" indent="-91440" algn="l" rtl="0">
              <a:lnSpc>
                <a:spcPct val="120000"/>
              </a:lnSpc>
              <a:spcBef>
                <a:spcPts val="0"/>
              </a:spcBef>
              <a:spcAft>
                <a:spcPts val="0"/>
              </a:spcAft>
              <a:buSzPts val="2000"/>
              <a:buNone/>
            </a:pPr>
            <a:r>
              <a:rPr lang="en-US"/>
              <a:t>          {</a:t>
            </a:r>
            <a:endParaRPr/>
          </a:p>
          <a:p>
            <a:pPr marL="91440" lvl="0" indent="-91440" algn="l" rtl="0">
              <a:lnSpc>
                <a:spcPct val="120000"/>
              </a:lnSpc>
              <a:spcBef>
                <a:spcPts val="0"/>
              </a:spcBef>
              <a:spcAft>
                <a:spcPts val="0"/>
              </a:spcAft>
              <a:buSzPts val="2000"/>
              <a:buNone/>
            </a:pPr>
            <a:r>
              <a:rPr lang="en-US"/>
              <a:t>                     j=2*i+1</a:t>
            </a:r>
            <a:r>
              <a:rPr lang="en-US">
                <a:solidFill>
                  <a:srgbClr val="FF0000"/>
                </a:solidFill>
              </a:rPr>
              <a:t>;         </a:t>
            </a:r>
            <a:r>
              <a:rPr lang="en-US">
                <a:solidFill>
                  <a:srgbClr val="7030A0"/>
                </a:solidFill>
              </a:rPr>
              <a:t>//index of left child</a:t>
            </a:r>
            <a:endParaRPr>
              <a:solidFill>
                <a:srgbClr val="7030A0"/>
              </a:solidFill>
            </a:endParaRPr>
          </a:p>
          <a:p>
            <a:pPr marL="91440" lvl="0" indent="-91440" algn="l" rtl="0">
              <a:lnSpc>
                <a:spcPct val="120000"/>
              </a:lnSpc>
              <a:spcBef>
                <a:spcPts val="0"/>
              </a:spcBef>
              <a:spcAft>
                <a:spcPts val="0"/>
              </a:spcAft>
              <a:buSzPts val="2000"/>
              <a:buNone/>
            </a:pPr>
            <a:r>
              <a:rPr lang="en-US">
                <a:solidFill>
                  <a:srgbClr val="7030A0"/>
                </a:solidFill>
              </a:rPr>
              <a:t>// compare left and right child and let j be the larger child         </a:t>
            </a:r>
            <a:endParaRPr>
              <a:solidFill>
                <a:srgbClr val="7030A0"/>
              </a:solidFill>
            </a:endParaRPr>
          </a:p>
          <a:p>
            <a:pPr marL="91440" lvl="0" indent="-91440" algn="l" rtl="0">
              <a:lnSpc>
                <a:spcPct val="120000"/>
              </a:lnSpc>
              <a:spcBef>
                <a:spcPts val="0"/>
              </a:spcBef>
              <a:spcAft>
                <a:spcPts val="0"/>
              </a:spcAft>
              <a:buSzPts val="2000"/>
              <a:buNone/>
            </a:pPr>
            <a:r>
              <a:rPr lang="en-US">
                <a:solidFill>
                  <a:schemeClr val="dk1"/>
                </a:solidFill>
              </a:rPr>
              <a:t>            if((j+1 &lt;= n) and (a[j+1] &gt; a[j])) </a:t>
            </a:r>
            <a:endParaRPr>
              <a:solidFill>
                <a:schemeClr val="dk1"/>
              </a:solidFill>
            </a:endParaRPr>
          </a:p>
          <a:p>
            <a:pPr marL="91440" lvl="0" indent="-91440" algn="l" rtl="0">
              <a:lnSpc>
                <a:spcPct val="120000"/>
              </a:lnSpc>
              <a:spcBef>
                <a:spcPts val="0"/>
              </a:spcBef>
              <a:spcAft>
                <a:spcPts val="0"/>
              </a:spcAft>
              <a:buSzPts val="2000"/>
              <a:buNone/>
            </a:pPr>
            <a:r>
              <a:rPr lang="en-US">
                <a:solidFill>
                  <a:schemeClr val="dk1"/>
                </a:solidFill>
              </a:rPr>
              <a:t>                                     j=j+1</a:t>
            </a:r>
            <a:endParaRPr>
              <a:solidFill>
                <a:schemeClr val="dk1"/>
              </a:solidFill>
            </a:endParaRPr>
          </a:p>
          <a:p>
            <a:pPr marL="91440" lvl="0" indent="-91440" algn="l" rtl="0">
              <a:lnSpc>
                <a:spcPct val="120000"/>
              </a:lnSpc>
              <a:spcBef>
                <a:spcPts val="0"/>
              </a:spcBef>
              <a:spcAft>
                <a:spcPts val="0"/>
              </a:spcAft>
              <a:buSzPts val="2000"/>
              <a:buNone/>
            </a:pPr>
            <a:r>
              <a:rPr lang="en-US"/>
              <a:t>                     If a[i] &gt;= a[j]) </a:t>
            </a:r>
            <a:endParaRPr/>
          </a:p>
          <a:p>
            <a:pPr marL="91440" lvl="0" indent="-91440" algn="l" rtl="0">
              <a:lnSpc>
                <a:spcPct val="120000"/>
              </a:lnSpc>
              <a:spcBef>
                <a:spcPts val="0"/>
              </a:spcBef>
              <a:spcAft>
                <a:spcPts val="0"/>
              </a:spcAft>
              <a:buSzPts val="2000"/>
              <a:buNone/>
            </a:pPr>
            <a:r>
              <a:rPr lang="en-US"/>
              <a:t>                         then break;  </a:t>
            </a:r>
            <a:r>
              <a:rPr lang="en-US">
                <a:solidFill>
                  <a:srgbClr val="7030A0"/>
                </a:solidFill>
              </a:rPr>
              <a:t>//if parent &gt; children then break</a:t>
            </a:r>
            <a:endParaRPr>
              <a:solidFill>
                <a:srgbClr val="7030A0"/>
              </a:solidFill>
            </a:endParaRPr>
          </a:p>
          <a:p>
            <a:pPr marL="91440" lvl="0" indent="-91440" algn="l" rtl="0">
              <a:lnSpc>
                <a:spcPct val="120000"/>
              </a:lnSpc>
              <a:spcBef>
                <a:spcPts val="0"/>
              </a:spcBef>
              <a:spcAft>
                <a:spcPts val="0"/>
              </a:spcAft>
              <a:buSzPts val="2000"/>
              <a:buNone/>
            </a:pPr>
            <a:r>
              <a:rPr lang="en-US">
                <a:solidFill>
                  <a:srgbClr val="C00000"/>
                </a:solidFill>
              </a:rPr>
              <a:t>                    else</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//swap a[i] with a[j]</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temp=a[i]; a[i]=a[j];  a[j]=temp;</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i=j;</a:t>
            </a:r>
            <a:endParaRPr>
              <a:solidFill>
                <a:srgbClr val="C00000"/>
              </a:solidFill>
            </a:endParaRPr>
          </a:p>
          <a:p>
            <a:pPr marL="91440" lvl="0" indent="-91440" algn="l" rtl="0">
              <a:lnSpc>
                <a:spcPct val="120000"/>
              </a:lnSpc>
              <a:spcBef>
                <a:spcPts val="0"/>
              </a:spcBef>
              <a:spcAft>
                <a:spcPts val="0"/>
              </a:spcAft>
              <a:buSzPts val="2000"/>
              <a:buNone/>
            </a:pPr>
            <a:r>
              <a:rPr lang="en-US">
                <a:solidFill>
                  <a:srgbClr val="C00000"/>
                </a:solidFill>
              </a:rPr>
              <a:t>                   }</a:t>
            </a:r>
            <a:endParaRPr>
              <a:solidFill>
                <a:srgbClr val="C00000"/>
              </a:solidFill>
            </a:endParaRPr>
          </a:p>
          <a:p>
            <a:pPr marL="91440" lvl="0" indent="-91440" algn="l" rtl="0">
              <a:lnSpc>
                <a:spcPct val="120000"/>
              </a:lnSpc>
              <a:spcBef>
                <a:spcPts val="0"/>
              </a:spcBef>
              <a:spcAft>
                <a:spcPts val="0"/>
              </a:spcAft>
              <a:buSzPts val="2000"/>
              <a:buNone/>
            </a:pPr>
            <a:r>
              <a:rPr lang="en-US"/>
              <a:t>         } </a:t>
            </a:r>
            <a:r>
              <a:rPr lang="en-US">
                <a:solidFill>
                  <a:srgbClr val="7030A0"/>
                </a:solidFill>
              </a:rPr>
              <a:t>//end of while</a:t>
            </a:r>
            <a:endParaRPr>
              <a:solidFill>
                <a:srgbClr val="7030A0"/>
              </a:solidFill>
            </a:endParaRPr>
          </a:p>
          <a:p>
            <a:pPr marL="91440" lvl="0" indent="-91440" algn="l" rtl="0">
              <a:lnSpc>
                <a:spcPct val="120000"/>
              </a:lnSpc>
              <a:spcBef>
                <a:spcPts val="0"/>
              </a:spcBef>
              <a:spcAft>
                <a:spcPts val="0"/>
              </a:spcAft>
              <a:buSzPts val="2000"/>
              <a:buNone/>
            </a:pPr>
            <a:r>
              <a:rPr lang="en-US"/>
              <a:t>}</a:t>
            </a:r>
            <a:endParaRPr/>
          </a:p>
          <a:p>
            <a:pPr marL="91440" lvl="0" indent="0" algn="l" rtl="0">
              <a:lnSpc>
                <a:spcPct val="90000"/>
              </a:lnSpc>
              <a:spcBef>
                <a:spcPts val="1400"/>
              </a:spcBef>
              <a:spcAft>
                <a:spcPts val="0"/>
              </a:spcAft>
              <a:buSzPts val="2000"/>
              <a:buNone/>
            </a:pPr>
            <a:endParaRPr/>
          </a:p>
        </p:txBody>
      </p:sp>
      <p:pic>
        <p:nvPicPr>
          <p:cNvPr id="1228" name="Google Shape;1228;p75"/>
          <p:cNvPicPr preferRelativeResize="0"/>
          <p:nvPr/>
        </p:nvPicPr>
        <p:blipFill rotWithShape="1">
          <a:blip r:embed="rId3">
            <a:alphaModFix/>
          </a:blip>
          <a:srcRect/>
          <a:stretch/>
        </p:blipFill>
        <p:spPr>
          <a:xfrm>
            <a:off x="10894101" y="0"/>
            <a:ext cx="1086411" cy="1026942"/>
          </a:xfrm>
          <a:prstGeom prst="rect">
            <a:avLst/>
          </a:prstGeom>
          <a:noFill/>
          <a:ln>
            <a:noFill/>
          </a:ln>
        </p:spPr>
      </p:pic>
      <p:grpSp>
        <p:nvGrpSpPr>
          <p:cNvPr id="1229" name="Google Shape;1229;p75"/>
          <p:cNvGrpSpPr/>
          <p:nvPr/>
        </p:nvGrpSpPr>
        <p:grpSpPr>
          <a:xfrm>
            <a:off x="1976133" y="3736945"/>
            <a:ext cx="5040512" cy="2388968"/>
            <a:chOff x="252437" y="3894600"/>
            <a:chExt cx="5040512" cy="2388968"/>
          </a:xfrm>
        </p:grpSpPr>
        <p:sp>
          <p:nvSpPr>
            <p:cNvPr id="1230" name="Google Shape;1230;p75"/>
            <p:cNvSpPr/>
            <p:nvPr/>
          </p:nvSpPr>
          <p:spPr>
            <a:xfrm>
              <a:off x="2274888" y="5955031"/>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231" name="Google Shape;1231;p75"/>
            <p:cNvSpPr/>
            <p:nvPr/>
          </p:nvSpPr>
          <p:spPr>
            <a:xfrm>
              <a:off x="1600738" y="5955031"/>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232" name="Google Shape;1232;p75"/>
            <p:cNvSpPr/>
            <p:nvPr/>
          </p:nvSpPr>
          <p:spPr>
            <a:xfrm>
              <a:off x="926587" y="5955031"/>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5</a:t>
              </a:r>
              <a:endParaRPr sz="1800" b="0" i="0" u="none" strike="noStrike" cap="none">
                <a:solidFill>
                  <a:schemeClr val="dk1"/>
                </a:solidFill>
                <a:latin typeface="Calibri"/>
                <a:ea typeface="Calibri"/>
                <a:cs typeface="Calibri"/>
                <a:sym typeface="Calibri"/>
              </a:endParaRPr>
            </a:p>
          </p:txBody>
        </p:sp>
        <p:sp>
          <p:nvSpPr>
            <p:cNvPr id="1233" name="Google Shape;1233;p75"/>
            <p:cNvSpPr/>
            <p:nvPr/>
          </p:nvSpPr>
          <p:spPr>
            <a:xfrm>
              <a:off x="252437" y="5955031"/>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234" name="Google Shape;1234;p75"/>
            <p:cNvSpPr/>
            <p:nvPr/>
          </p:nvSpPr>
          <p:spPr>
            <a:xfrm>
              <a:off x="4634415" y="5254088"/>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1235" name="Google Shape;1235;p75"/>
            <p:cNvSpPr/>
            <p:nvPr/>
          </p:nvSpPr>
          <p:spPr>
            <a:xfrm>
              <a:off x="3286114" y="5254088"/>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8</a:t>
              </a:r>
              <a:endParaRPr sz="1800" b="0" i="0" u="none" strike="noStrike" cap="none">
                <a:solidFill>
                  <a:schemeClr val="dk1"/>
                </a:solidFill>
                <a:latin typeface="Calibri"/>
                <a:ea typeface="Calibri"/>
                <a:cs typeface="Calibri"/>
                <a:sym typeface="Calibri"/>
              </a:endParaRPr>
            </a:p>
          </p:txBody>
        </p:sp>
        <p:sp>
          <p:nvSpPr>
            <p:cNvPr id="1236" name="Google Shape;1236;p75"/>
            <p:cNvSpPr/>
            <p:nvPr/>
          </p:nvSpPr>
          <p:spPr>
            <a:xfrm>
              <a:off x="1937813" y="5254088"/>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237" name="Google Shape;1237;p75"/>
            <p:cNvSpPr/>
            <p:nvPr/>
          </p:nvSpPr>
          <p:spPr>
            <a:xfrm>
              <a:off x="589512" y="5254088"/>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1238" name="Google Shape;1238;p75"/>
            <p:cNvSpPr/>
            <p:nvPr/>
          </p:nvSpPr>
          <p:spPr>
            <a:xfrm>
              <a:off x="3960265" y="4553146"/>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10</a:t>
              </a:r>
              <a:endParaRPr sz="1800" b="0" i="0" u="none" strike="noStrike" cap="none">
                <a:solidFill>
                  <a:srgbClr val="FF0000"/>
                </a:solidFill>
                <a:latin typeface="Calibri"/>
                <a:ea typeface="Calibri"/>
                <a:cs typeface="Calibri"/>
                <a:sym typeface="Calibri"/>
              </a:endParaRPr>
            </a:p>
          </p:txBody>
        </p:sp>
        <p:sp>
          <p:nvSpPr>
            <p:cNvPr id="1239" name="Google Shape;1239;p75"/>
            <p:cNvSpPr/>
            <p:nvPr/>
          </p:nvSpPr>
          <p:spPr>
            <a:xfrm>
              <a:off x="1263663" y="4553146"/>
              <a:ext cx="658534" cy="328537"/>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10</a:t>
              </a:r>
              <a:endParaRPr sz="1800" b="0" i="0" u="none" strike="noStrike" cap="none">
                <a:solidFill>
                  <a:schemeClr val="dk1"/>
                </a:solidFill>
                <a:latin typeface="Calibri"/>
                <a:ea typeface="Calibri"/>
                <a:cs typeface="Calibri"/>
                <a:sym typeface="Calibri"/>
              </a:endParaRPr>
            </a:p>
          </p:txBody>
        </p:sp>
        <p:sp>
          <p:nvSpPr>
            <p:cNvPr id="1240" name="Google Shape;1240;p75"/>
            <p:cNvSpPr/>
            <p:nvPr/>
          </p:nvSpPr>
          <p:spPr>
            <a:xfrm>
              <a:off x="2611964" y="3894600"/>
              <a:ext cx="674150" cy="286139"/>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800" b="0" i="0" u="none" strike="noStrike" cap="none">
                <a:solidFill>
                  <a:schemeClr val="dk1"/>
                </a:solidFill>
                <a:latin typeface="Calibri"/>
                <a:ea typeface="Calibri"/>
                <a:cs typeface="Calibri"/>
                <a:sym typeface="Calibri"/>
              </a:endParaRPr>
            </a:p>
          </p:txBody>
        </p:sp>
        <p:cxnSp>
          <p:nvCxnSpPr>
            <p:cNvPr id="1241" name="Google Shape;1241;p75"/>
            <p:cNvCxnSpPr>
              <a:stCxn id="1240" idx="3"/>
              <a:endCxn id="1239" idx="0"/>
            </p:cNvCxnSpPr>
            <p:nvPr/>
          </p:nvCxnSpPr>
          <p:spPr>
            <a:xfrm flipH="1">
              <a:off x="1592891" y="4138835"/>
              <a:ext cx="1117800" cy="414300"/>
            </a:xfrm>
            <a:prstGeom prst="straightConnector1">
              <a:avLst/>
            </a:prstGeom>
            <a:noFill/>
            <a:ln w="9525" cap="flat" cmpd="sng">
              <a:solidFill>
                <a:schemeClr val="dk1"/>
              </a:solidFill>
              <a:prstDash val="solid"/>
              <a:round/>
              <a:headEnd type="none" w="sm" len="sm"/>
              <a:tailEnd type="triangle" w="med" len="med"/>
            </a:ln>
          </p:spPr>
        </p:cxnSp>
        <p:cxnSp>
          <p:nvCxnSpPr>
            <p:cNvPr id="1242" name="Google Shape;1242;p75"/>
            <p:cNvCxnSpPr>
              <a:stCxn id="1240" idx="5"/>
              <a:endCxn id="1238" idx="0"/>
            </p:cNvCxnSpPr>
            <p:nvPr/>
          </p:nvCxnSpPr>
          <p:spPr>
            <a:xfrm>
              <a:off x="3187387" y="4138835"/>
              <a:ext cx="1102200" cy="414300"/>
            </a:xfrm>
            <a:prstGeom prst="straightConnector1">
              <a:avLst/>
            </a:prstGeom>
            <a:noFill/>
            <a:ln w="9525" cap="flat" cmpd="sng">
              <a:solidFill>
                <a:schemeClr val="dk1"/>
              </a:solidFill>
              <a:prstDash val="solid"/>
              <a:round/>
              <a:headEnd type="none" w="sm" len="sm"/>
              <a:tailEnd type="triangle" w="med" len="med"/>
            </a:ln>
          </p:spPr>
        </p:cxnSp>
        <p:cxnSp>
          <p:nvCxnSpPr>
            <p:cNvPr id="1243" name="Google Shape;1243;p75"/>
            <p:cNvCxnSpPr>
              <a:stCxn id="1238" idx="3"/>
              <a:endCxn id="1235" idx="0"/>
            </p:cNvCxnSpPr>
            <p:nvPr/>
          </p:nvCxnSpPr>
          <p:spPr>
            <a:xfrm flipH="1">
              <a:off x="3615405" y="4833570"/>
              <a:ext cx="441300" cy="420600"/>
            </a:xfrm>
            <a:prstGeom prst="straightConnector1">
              <a:avLst/>
            </a:prstGeom>
            <a:noFill/>
            <a:ln w="9525" cap="flat" cmpd="sng">
              <a:solidFill>
                <a:schemeClr val="dk1"/>
              </a:solidFill>
              <a:prstDash val="solid"/>
              <a:round/>
              <a:headEnd type="none" w="sm" len="sm"/>
              <a:tailEnd type="triangle" w="med" len="med"/>
            </a:ln>
          </p:spPr>
        </p:cxnSp>
        <p:cxnSp>
          <p:nvCxnSpPr>
            <p:cNvPr id="1244" name="Google Shape;1244;p75"/>
            <p:cNvCxnSpPr>
              <a:stCxn id="1238" idx="5"/>
              <a:endCxn id="1234" idx="0"/>
            </p:cNvCxnSpPr>
            <p:nvPr/>
          </p:nvCxnSpPr>
          <p:spPr>
            <a:xfrm>
              <a:off x="4522359" y="4833570"/>
              <a:ext cx="441300" cy="420600"/>
            </a:xfrm>
            <a:prstGeom prst="straightConnector1">
              <a:avLst/>
            </a:prstGeom>
            <a:noFill/>
            <a:ln w="9525" cap="flat" cmpd="sng">
              <a:solidFill>
                <a:schemeClr val="dk1"/>
              </a:solidFill>
              <a:prstDash val="solid"/>
              <a:round/>
              <a:headEnd type="none" w="sm" len="sm"/>
              <a:tailEnd type="triangle" w="med" len="med"/>
            </a:ln>
          </p:spPr>
        </p:cxnSp>
        <p:cxnSp>
          <p:nvCxnSpPr>
            <p:cNvPr id="1245" name="Google Shape;1245;p75"/>
            <p:cNvCxnSpPr>
              <a:stCxn id="1239" idx="3"/>
              <a:endCxn id="1237" idx="0"/>
            </p:cNvCxnSpPr>
            <p:nvPr/>
          </p:nvCxnSpPr>
          <p:spPr>
            <a:xfrm flipH="1">
              <a:off x="918803" y="4833570"/>
              <a:ext cx="441300" cy="420600"/>
            </a:xfrm>
            <a:prstGeom prst="straightConnector1">
              <a:avLst/>
            </a:prstGeom>
            <a:noFill/>
            <a:ln w="9525" cap="flat" cmpd="sng">
              <a:solidFill>
                <a:schemeClr val="dk1"/>
              </a:solidFill>
              <a:prstDash val="solid"/>
              <a:round/>
              <a:headEnd type="none" w="sm" len="sm"/>
              <a:tailEnd type="triangle" w="med" len="med"/>
            </a:ln>
          </p:spPr>
        </p:cxnSp>
        <p:cxnSp>
          <p:nvCxnSpPr>
            <p:cNvPr id="1246" name="Google Shape;1246;p75"/>
            <p:cNvCxnSpPr>
              <a:stCxn id="1239" idx="5"/>
              <a:endCxn id="1236" idx="0"/>
            </p:cNvCxnSpPr>
            <p:nvPr/>
          </p:nvCxnSpPr>
          <p:spPr>
            <a:xfrm>
              <a:off x="1825757" y="4833570"/>
              <a:ext cx="441300" cy="420600"/>
            </a:xfrm>
            <a:prstGeom prst="straightConnector1">
              <a:avLst/>
            </a:prstGeom>
            <a:noFill/>
            <a:ln w="9525" cap="flat" cmpd="sng">
              <a:solidFill>
                <a:schemeClr val="dk1"/>
              </a:solidFill>
              <a:prstDash val="solid"/>
              <a:round/>
              <a:headEnd type="none" w="sm" len="sm"/>
              <a:tailEnd type="triangle" w="med" len="med"/>
            </a:ln>
          </p:spPr>
        </p:cxnSp>
        <p:cxnSp>
          <p:nvCxnSpPr>
            <p:cNvPr id="1247" name="Google Shape;1247;p75"/>
            <p:cNvCxnSpPr>
              <a:stCxn id="1237" idx="3"/>
              <a:endCxn id="1233" idx="0"/>
            </p:cNvCxnSpPr>
            <p:nvPr/>
          </p:nvCxnSpPr>
          <p:spPr>
            <a:xfrm flipH="1">
              <a:off x="581852" y="5534512"/>
              <a:ext cx="104100" cy="420600"/>
            </a:xfrm>
            <a:prstGeom prst="straightConnector1">
              <a:avLst/>
            </a:prstGeom>
            <a:noFill/>
            <a:ln w="9525" cap="flat" cmpd="sng">
              <a:solidFill>
                <a:schemeClr val="dk1"/>
              </a:solidFill>
              <a:prstDash val="solid"/>
              <a:round/>
              <a:headEnd type="none" w="sm" len="sm"/>
              <a:tailEnd type="triangle" w="med" len="med"/>
            </a:ln>
          </p:spPr>
        </p:cxnSp>
        <p:cxnSp>
          <p:nvCxnSpPr>
            <p:cNvPr id="1248" name="Google Shape;1248;p75"/>
            <p:cNvCxnSpPr>
              <a:stCxn id="1237" idx="5"/>
              <a:endCxn id="1232" idx="0"/>
            </p:cNvCxnSpPr>
            <p:nvPr/>
          </p:nvCxnSpPr>
          <p:spPr>
            <a:xfrm>
              <a:off x="1151606" y="5534512"/>
              <a:ext cx="104100" cy="420600"/>
            </a:xfrm>
            <a:prstGeom prst="straightConnector1">
              <a:avLst/>
            </a:prstGeom>
            <a:noFill/>
            <a:ln w="9525" cap="flat" cmpd="sng">
              <a:solidFill>
                <a:schemeClr val="dk1"/>
              </a:solidFill>
              <a:prstDash val="solid"/>
              <a:round/>
              <a:headEnd type="none" w="sm" len="sm"/>
              <a:tailEnd type="triangle" w="med" len="med"/>
            </a:ln>
          </p:spPr>
        </p:cxnSp>
        <p:cxnSp>
          <p:nvCxnSpPr>
            <p:cNvPr id="1249" name="Google Shape;1249;p75"/>
            <p:cNvCxnSpPr>
              <a:stCxn id="1236" idx="3"/>
              <a:endCxn id="1231" idx="0"/>
            </p:cNvCxnSpPr>
            <p:nvPr/>
          </p:nvCxnSpPr>
          <p:spPr>
            <a:xfrm flipH="1">
              <a:off x="1930153" y="5534512"/>
              <a:ext cx="104100" cy="420600"/>
            </a:xfrm>
            <a:prstGeom prst="straightConnector1">
              <a:avLst/>
            </a:prstGeom>
            <a:noFill/>
            <a:ln w="9525" cap="flat" cmpd="sng">
              <a:solidFill>
                <a:schemeClr val="dk1"/>
              </a:solidFill>
              <a:prstDash val="solid"/>
              <a:round/>
              <a:headEnd type="none" w="sm" len="sm"/>
              <a:tailEnd type="triangle" w="med" len="med"/>
            </a:ln>
          </p:spPr>
        </p:cxnSp>
        <p:cxnSp>
          <p:nvCxnSpPr>
            <p:cNvPr id="1250" name="Google Shape;1250;p75"/>
            <p:cNvCxnSpPr>
              <a:stCxn id="1236" idx="5"/>
              <a:endCxn id="1230" idx="0"/>
            </p:cNvCxnSpPr>
            <p:nvPr/>
          </p:nvCxnSpPr>
          <p:spPr>
            <a:xfrm>
              <a:off x="2499907" y="5534512"/>
              <a:ext cx="104100" cy="420600"/>
            </a:xfrm>
            <a:prstGeom prst="straightConnector1">
              <a:avLst/>
            </a:prstGeom>
            <a:noFill/>
            <a:ln w="9525" cap="flat" cmpd="sng">
              <a:solidFill>
                <a:schemeClr val="dk1"/>
              </a:solidFill>
              <a:prstDash val="solid"/>
              <a:round/>
              <a:headEnd type="none" w="sm" len="sm"/>
              <a:tailEnd type="triangl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5"/>
          <p:cNvSpPr txBox="1">
            <a:spLocks noGrp="1"/>
          </p:cNvSpPr>
          <p:nvPr>
            <p:ph type="title"/>
          </p:nvPr>
        </p:nvSpPr>
        <p:spPr>
          <a:xfrm>
            <a:off x="1097280" y="286604"/>
            <a:ext cx="10058400" cy="1057288"/>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Calibri"/>
              <a:buNone/>
            </a:pPr>
            <a:r>
              <a:rPr lang="en-US" sz="4000"/>
              <a:t>The heap property </a:t>
            </a:r>
            <a:r>
              <a:rPr lang="en-US" sz="4000" b="1"/>
              <a:t>(for Max heap)</a:t>
            </a:r>
            <a:endParaRPr sz="4000"/>
          </a:p>
        </p:txBody>
      </p:sp>
      <p:sp>
        <p:nvSpPr>
          <p:cNvPr id="253" name="Google Shape;253;p5"/>
          <p:cNvSpPr txBox="1">
            <a:spLocks noGrp="1"/>
          </p:cNvSpPr>
          <p:nvPr>
            <p:ph type="body" idx="1"/>
          </p:nvPr>
        </p:nvSpPr>
        <p:spPr>
          <a:xfrm>
            <a:off x="998806" y="1779564"/>
            <a:ext cx="10363200" cy="14478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000"/>
              <a:buChar char=" "/>
            </a:pPr>
            <a:r>
              <a:rPr lang="en-US"/>
              <a:t>A node has the </a:t>
            </a:r>
            <a:r>
              <a:rPr lang="en-US">
                <a:solidFill>
                  <a:schemeClr val="dk2"/>
                </a:solidFill>
              </a:rPr>
              <a:t>heap property</a:t>
            </a:r>
            <a:r>
              <a:rPr lang="en-US"/>
              <a:t> if the value in the node is as large as or larger than the values in its children</a:t>
            </a:r>
            <a:endParaRPr/>
          </a:p>
        </p:txBody>
      </p:sp>
      <p:sp>
        <p:nvSpPr>
          <p:cNvPr id="254" name="Google Shape;254;p5"/>
          <p:cNvSpPr txBox="1">
            <a:spLocks noGrp="1"/>
          </p:cNvSpPr>
          <p:nvPr>
            <p:ph type="body" idx="2"/>
          </p:nvPr>
        </p:nvSpPr>
        <p:spPr>
          <a:xfrm>
            <a:off x="914400" y="5257800"/>
            <a:ext cx="10668000" cy="13716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000"/>
              <a:buChar char=" "/>
            </a:pPr>
            <a:r>
              <a:rPr lang="en-US"/>
              <a:t>All leaf nodes automatically have the heap property</a:t>
            </a:r>
            <a:endParaRPr/>
          </a:p>
          <a:p>
            <a:pPr marL="91440" lvl="0" indent="-91440" algn="l" rtl="0">
              <a:lnSpc>
                <a:spcPct val="90000"/>
              </a:lnSpc>
              <a:spcBef>
                <a:spcPts val="1400"/>
              </a:spcBef>
              <a:spcAft>
                <a:spcPts val="0"/>
              </a:spcAft>
              <a:buSzPts val="2000"/>
              <a:buChar char=" "/>
            </a:pPr>
            <a:r>
              <a:rPr lang="en-US"/>
              <a:t>A binary tree is a </a:t>
            </a:r>
            <a:r>
              <a:rPr lang="en-US">
                <a:solidFill>
                  <a:schemeClr val="dk2"/>
                </a:solidFill>
              </a:rPr>
              <a:t>heap</a:t>
            </a:r>
            <a:r>
              <a:rPr lang="en-US"/>
              <a:t> if </a:t>
            </a:r>
            <a:r>
              <a:rPr lang="en-US" i="1"/>
              <a:t>all</a:t>
            </a:r>
            <a:r>
              <a:rPr lang="en-US"/>
              <a:t> nodes in it have the heap property</a:t>
            </a:r>
            <a:endParaRPr/>
          </a:p>
        </p:txBody>
      </p:sp>
      <p:grpSp>
        <p:nvGrpSpPr>
          <p:cNvPr id="255" name="Google Shape;255;p5"/>
          <p:cNvGrpSpPr/>
          <p:nvPr/>
        </p:nvGrpSpPr>
        <p:grpSpPr>
          <a:xfrm>
            <a:off x="1320800" y="2895602"/>
            <a:ext cx="2743200" cy="2017713"/>
            <a:chOff x="624" y="2256"/>
            <a:chExt cx="1296" cy="1271"/>
          </a:xfrm>
        </p:grpSpPr>
        <p:sp>
          <p:nvSpPr>
            <p:cNvPr id="256" name="Google Shape;256;p5"/>
            <p:cNvSpPr/>
            <p:nvPr/>
          </p:nvSpPr>
          <p:spPr>
            <a:xfrm>
              <a:off x="1056" y="2256"/>
              <a:ext cx="432" cy="336"/>
            </a:xfrm>
            <a:prstGeom prst="ellipse">
              <a:avLst/>
            </a:prstGeom>
            <a:noFill/>
            <a:ln w="15875" cap="flat" cmpd="sng">
              <a:solidFill>
                <a:srgbClr val="66CC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66CCFF"/>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257" name="Google Shape;257;p5"/>
            <p:cNvSpPr/>
            <p:nvPr/>
          </p:nvSpPr>
          <p:spPr>
            <a:xfrm>
              <a:off x="672" y="2784"/>
              <a:ext cx="432" cy="336"/>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sp>
          <p:nvSpPr>
            <p:cNvPr id="258" name="Google Shape;258;p5"/>
            <p:cNvSpPr/>
            <p:nvPr/>
          </p:nvSpPr>
          <p:spPr>
            <a:xfrm>
              <a:off x="1488" y="2784"/>
              <a:ext cx="432" cy="336"/>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cxnSp>
          <p:nvCxnSpPr>
            <p:cNvPr id="259" name="Google Shape;259;p5"/>
            <p:cNvCxnSpPr/>
            <p:nvPr/>
          </p:nvCxnSpPr>
          <p:spPr>
            <a:xfrm flipH="1">
              <a:off x="960" y="2544"/>
              <a:ext cx="192" cy="240"/>
            </a:xfrm>
            <a:prstGeom prst="straightConnector1">
              <a:avLst/>
            </a:prstGeom>
            <a:noFill/>
            <a:ln w="19050" cap="flat" cmpd="sng">
              <a:solidFill>
                <a:schemeClr val="dk1"/>
              </a:solidFill>
              <a:prstDash val="solid"/>
              <a:round/>
              <a:headEnd type="none" w="sm" len="sm"/>
              <a:tailEnd type="none" w="sm" len="sm"/>
            </a:ln>
          </p:spPr>
        </p:cxnSp>
        <p:cxnSp>
          <p:nvCxnSpPr>
            <p:cNvPr id="260" name="Google Shape;260;p5"/>
            <p:cNvCxnSpPr/>
            <p:nvPr/>
          </p:nvCxnSpPr>
          <p:spPr>
            <a:xfrm>
              <a:off x="1392" y="2544"/>
              <a:ext cx="192" cy="288"/>
            </a:xfrm>
            <a:prstGeom prst="straightConnector1">
              <a:avLst/>
            </a:prstGeom>
            <a:noFill/>
            <a:ln w="19050" cap="flat" cmpd="sng">
              <a:solidFill>
                <a:schemeClr val="dk1"/>
              </a:solidFill>
              <a:prstDash val="solid"/>
              <a:round/>
              <a:headEnd type="none" w="sm" len="sm"/>
              <a:tailEnd type="none" w="sm" len="sm"/>
            </a:ln>
          </p:spPr>
        </p:cxnSp>
        <p:sp>
          <p:nvSpPr>
            <p:cNvPr id="261" name="Google Shape;261;p5"/>
            <p:cNvSpPr txBox="1"/>
            <p:nvPr/>
          </p:nvSpPr>
          <p:spPr>
            <a:xfrm>
              <a:off x="624" y="3120"/>
              <a:ext cx="1248" cy="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Blue node has heap property</a:t>
              </a:r>
              <a:endParaRPr sz="1400" b="0" i="0" u="none" strike="noStrike" cap="none">
                <a:solidFill>
                  <a:srgbClr val="000000"/>
                </a:solidFill>
                <a:latin typeface="Arial"/>
                <a:ea typeface="Arial"/>
                <a:cs typeface="Arial"/>
                <a:sym typeface="Arial"/>
              </a:endParaRPr>
            </a:p>
          </p:txBody>
        </p:sp>
      </p:grpSp>
      <p:grpSp>
        <p:nvGrpSpPr>
          <p:cNvPr id="262" name="Google Shape;262;p5"/>
          <p:cNvGrpSpPr/>
          <p:nvPr/>
        </p:nvGrpSpPr>
        <p:grpSpPr>
          <a:xfrm>
            <a:off x="4673600" y="2895602"/>
            <a:ext cx="2641600" cy="2017713"/>
            <a:chOff x="2208" y="2256"/>
            <a:chExt cx="1248" cy="1271"/>
          </a:xfrm>
        </p:grpSpPr>
        <p:sp>
          <p:nvSpPr>
            <p:cNvPr id="263" name="Google Shape;263;p5"/>
            <p:cNvSpPr/>
            <p:nvPr/>
          </p:nvSpPr>
          <p:spPr>
            <a:xfrm>
              <a:off x="2592" y="2256"/>
              <a:ext cx="432" cy="336"/>
            </a:xfrm>
            <a:prstGeom prst="ellipse">
              <a:avLst/>
            </a:prstGeom>
            <a:noFill/>
            <a:ln w="15875" cap="flat" cmpd="sng">
              <a:solidFill>
                <a:srgbClr val="66CC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66CCFF"/>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264" name="Google Shape;264;p5"/>
            <p:cNvSpPr/>
            <p:nvPr/>
          </p:nvSpPr>
          <p:spPr>
            <a:xfrm>
              <a:off x="2208" y="2784"/>
              <a:ext cx="432" cy="336"/>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sp>
          <p:nvSpPr>
            <p:cNvPr id="265" name="Google Shape;265;p5"/>
            <p:cNvSpPr/>
            <p:nvPr/>
          </p:nvSpPr>
          <p:spPr>
            <a:xfrm>
              <a:off x="3024" y="2784"/>
              <a:ext cx="432" cy="336"/>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266" name="Google Shape;266;p5"/>
            <p:cNvCxnSpPr/>
            <p:nvPr/>
          </p:nvCxnSpPr>
          <p:spPr>
            <a:xfrm flipH="1">
              <a:off x="2496" y="2544"/>
              <a:ext cx="192" cy="240"/>
            </a:xfrm>
            <a:prstGeom prst="straightConnector1">
              <a:avLst/>
            </a:prstGeom>
            <a:noFill/>
            <a:ln w="19050" cap="flat" cmpd="sng">
              <a:solidFill>
                <a:schemeClr val="dk1"/>
              </a:solidFill>
              <a:prstDash val="solid"/>
              <a:round/>
              <a:headEnd type="none" w="sm" len="sm"/>
              <a:tailEnd type="none" w="sm" len="sm"/>
            </a:ln>
          </p:spPr>
        </p:cxnSp>
        <p:cxnSp>
          <p:nvCxnSpPr>
            <p:cNvPr id="267" name="Google Shape;267;p5"/>
            <p:cNvCxnSpPr/>
            <p:nvPr/>
          </p:nvCxnSpPr>
          <p:spPr>
            <a:xfrm>
              <a:off x="2928" y="2544"/>
              <a:ext cx="192" cy="288"/>
            </a:xfrm>
            <a:prstGeom prst="straightConnector1">
              <a:avLst/>
            </a:prstGeom>
            <a:noFill/>
            <a:ln w="19050" cap="flat" cmpd="sng">
              <a:solidFill>
                <a:schemeClr val="dk1"/>
              </a:solidFill>
              <a:prstDash val="solid"/>
              <a:round/>
              <a:headEnd type="none" w="sm" len="sm"/>
              <a:tailEnd type="none" w="sm" len="sm"/>
            </a:ln>
          </p:spPr>
        </p:cxnSp>
        <p:sp>
          <p:nvSpPr>
            <p:cNvPr id="268" name="Google Shape;268;p5"/>
            <p:cNvSpPr txBox="1"/>
            <p:nvPr/>
          </p:nvSpPr>
          <p:spPr>
            <a:xfrm>
              <a:off x="2208" y="3120"/>
              <a:ext cx="1248" cy="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Blue node has heap property</a:t>
              </a:r>
              <a:endParaRPr sz="1400" b="0" i="0" u="none" strike="noStrike" cap="none">
                <a:solidFill>
                  <a:srgbClr val="000000"/>
                </a:solidFill>
                <a:latin typeface="Arial"/>
                <a:ea typeface="Arial"/>
                <a:cs typeface="Arial"/>
                <a:sym typeface="Arial"/>
              </a:endParaRPr>
            </a:p>
          </p:txBody>
        </p:sp>
      </p:grpSp>
      <p:grpSp>
        <p:nvGrpSpPr>
          <p:cNvPr id="269" name="Google Shape;269;p5"/>
          <p:cNvGrpSpPr/>
          <p:nvPr/>
        </p:nvGrpSpPr>
        <p:grpSpPr>
          <a:xfrm>
            <a:off x="7620000" y="2895602"/>
            <a:ext cx="3454400" cy="2017713"/>
            <a:chOff x="3600" y="2256"/>
            <a:chExt cx="1632" cy="1271"/>
          </a:xfrm>
        </p:grpSpPr>
        <p:sp>
          <p:nvSpPr>
            <p:cNvPr id="270" name="Google Shape;270;p5"/>
            <p:cNvSpPr/>
            <p:nvPr/>
          </p:nvSpPr>
          <p:spPr>
            <a:xfrm>
              <a:off x="4128" y="2256"/>
              <a:ext cx="432" cy="336"/>
            </a:xfrm>
            <a:prstGeom prst="ellipse">
              <a:avLst/>
            </a:prstGeom>
            <a:noFill/>
            <a:ln w="15875" cap="flat" cmpd="sng">
              <a:solidFill>
                <a:srgbClr val="66CC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66CCFF"/>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271" name="Google Shape;271;p5"/>
            <p:cNvSpPr/>
            <p:nvPr/>
          </p:nvSpPr>
          <p:spPr>
            <a:xfrm>
              <a:off x="3744" y="2784"/>
              <a:ext cx="432" cy="336"/>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8</a:t>
              </a:r>
              <a:endParaRPr sz="1400" b="0" i="0" u="none" strike="noStrike" cap="none">
                <a:solidFill>
                  <a:srgbClr val="000000"/>
                </a:solidFill>
                <a:latin typeface="Arial"/>
                <a:ea typeface="Arial"/>
                <a:cs typeface="Arial"/>
                <a:sym typeface="Arial"/>
              </a:endParaRPr>
            </a:p>
          </p:txBody>
        </p:sp>
        <p:sp>
          <p:nvSpPr>
            <p:cNvPr id="272" name="Google Shape;272;p5"/>
            <p:cNvSpPr/>
            <p:nvPr/>
          </p:nvSpPr>
          <p:spPr>
            <a:xfrm>
              <a:off x="4560" y="2784"/>
              <a:ext cx="432" cy="336"/>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cxnSp>
          <p:nvCxnSpPr>
            <p:cNvPr id="273" name="Google Shape;273;p5"/>
            <p:cNvCxnSpPr/>
            <p:nvPr/>
          </p:nvCxnSpPr>
          <p:spPr>
            <a:xfrm flipH="1">
              <a:off x="4032" y="2544"/>
              <a:ext cx="192" cy="240"/>
            </a:xfrm>
            <a:prstGeom prst="straightConnector1">
              <a:avLst/>
            </a:prstGeom>
            <a:noFill/>
            <a:ln w="19050" cap="flat" cmpd="sng">
              <a:solidFill>
                <a:schemeClr val="dk1"/>
              </a:solidFill>
              <a:prstDash val="solid"/>
              <a:round/>
              <a:headEnd type="none" w="sm" len="sm"/>
              <a:tailEnd type="none" w="sm" len="sm"/>
            </a:ln>
          </p:spPr>
        </p:cxnSp>
        <p:cxnSp>
          <p:nvCxnSpPr>
            <p:cNvPr id="274" name="Google Shape;274;p5"/>
            <p:cNvCxnSpPr/>
            <p:nvPr/>
          </p:nvCxnSpPr>
          <p:spPr>
            <a:xfrm>
              <a:off x="4464" y="2544"/>
              <a:ext cx="192" cy="288"/>
            </a:xfrm>
            <a:prstGeom prst="straightConnector1">
              <a:avLst/>
            </a:prstGeom>
            <a:noFill/>
            <a:ln w="19050" cap="flat" cmpd="sng">
              <a:solidFill>
                <a:schemeClr val="dk1"/>
              </a:solidFill>
              <a:prstDash val="solid"/>
              <a:round/>
              <a:headEnd type="none" w="sm" len="sm"/>
              <a:tailEnd type="none" w="sm" len="sm"/>
            </a:ln>
          </p:spPr>
        </p:cxnSp>
        <p:sp>
          <p:nvSpPr>
            <p:cNvPr id="275" name="Google Shape;275;p5"/>
            <p:cNvSpPr txBox="1"/>
            <p:nvPr/>
          </p:nvSpPr>
          <p:spPr>
            <a:xfrm>
              <a:off x="3600" y="3120"/>
              <a:ext cx="1632" cy="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Blue node does not have heap property</a:t>
              </a:r>
              <a:endParaRPr sz="1400" b="0" i="0" u="none" strike="noStrike" cap="none">
                <a:solidFill>
                  <a:srgbClr val="000000"/>
                </a:solidFill>
                <a:latin typeface="Arial"/>
                <a:ea typeface="Arial"/>
                <a:cs typeface="Arial"/>
                <a:sym typeface="Arial"/>
              </a:endParaRPr>
            </a:p>
          </p:txBody>
        </p:sp>
      </p:grpSp>
      <p:pic>
        <p:nvPicPr>
          <p:cNvPr id="276" name="Google Shape;276;p5"/>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500"/>
                                        <p:tgtEl>
                                          <p:spTgt spid="2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fade">
                                      <p:cBhvr>
                                        <p:cTn id="12" dur="500"/>
                                        <p:tgtEl>
                                          <p:spTgt spid="2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fade">
                                      <p:cBhvr>
                                        <p:cTn id="17" dur="500"/>
                                        <p:tgtEl>
                                          <p:spTgt spid="2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500"/>
                                        <p:tgtEl>
                                          <p:spTgt spid="2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4">
                                            <p:txEl>
                                              <p:pRg st="0" end="0"/>
                                            </p:txEl>
                                          </p:spTgt>
                                        </p:tgtEl>
                                        <p:attrNameLst>
                                          <p:attrName>style.visibility</p:attrName>
                                        </p:attrNameLst>
                                      </p:cBhvr>
                                      <p:to>
                                        <p:strVal val="visible"/>
                                      </p:to>
                                    </p:set>
                                    <p:animEffect transition="in" filter="fade">
                                      <p:cBhvr>
                                        <p:cTn id="27" dur="500"/>
                                        <p:tgtEl>
                                          <p:spTgt spid="25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4">
                                            <p:txEl>
                                              <p:pRg st="1" end="1"/>
                                            </p:txEl>
                                          </p:spTgt>
                                        </p:tgtEl>
                                        <p:attrNameLst>
                                          <p:attrName>style.visibility</p:attrName>
                                        </p:attrNameLst>
                                      </p:cBhvr>
                                      <p:to>
                                        <p:strVal val="visible"/>
                                      </p:to>
                                    </p:set>
                                    <p:animEffect transition="in" filter="fade">
                                      <p:cBhvr>
                                        <p:cTn id="32" dur="500"/>
                                        <p:tgtEl>
                                          <p:spTgt spid="2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26"/>
          <p:cNvSpPr txBox="1">
            <a:spLocks noGrp="1"/>
          </p:cNvSpPr>
          <p:nvPr>
            <p:ph type="title"/>
          </p:nvPr>
        </p:nvSpPr>
        <p:spPr>
          <a:xfrm>
            <a:off x="1097280" y="286603"/>
            <a:ext cx="10058400" cy="93259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Clr>
                <a:srgbClr val="3F3F3F"/>
              </a:buClr>
              <a:buSzPct val="100000"/>
              <a:buFont typeface="Calibri"/>
              <a:buNone/>
            </a:pPr>
            <a:r>
              <a:rPr lang="en-US" sz="4000" b="1"/>
              <a:t>Sorting</a:t>
            </a:r>
            <a:r>
              <a:rPr lang="en-US" sz="4000" b="1">
                <a:solidFill>
                  <a:srgbClr val="C00000"/>
                </a:solidFill>
              </a:rPr>
              <a:t> </a:t>
            </a:r>
            <a:br>
              <a:rPr lang="en-US" sz="4000" b="1">
                <a:solidFill>
                  <a:srgbClr val="C00000"/>
                </a:solidFill>
              </a:rPr>
            </a:br>
            <a:endParaRPr sz="4000" b="1"/>
          </a:p>
        </p:txBody>
      </p:sp>
      <p:sp>
        <p:nvSpPr>
          <p:cNvPr id="1256" name="Google Shape;1256;p26"/>
          <p:cNvSpPr txBox="1">
            <a:spLocks noGrp="1"/>
          </p:cNvSpPr>
          <p:nvPr>
            <p:ph type="body" idx="1"/>
          </p:nvPr>
        </p:nvSpPr>
        <p:spPr>
          <a:xfrm>
            <a:off x="1097280" y="1932470"/>
            <a:ext cx="10058400" cy="4005876"/>
          </a:xfrm>
          <a:prstGeom prst="rect">
            <a:avLst/>
          </a:prstGeom>
          <a:noFill/>
          <a:ln>
            <a:noFill/>
          </a:ln>
        </p:spPr>
        <p:txBody>
          <a:bodyPr spcFirstLastPara="1" wrap="square" lIns="0" tIns="45700" rIns="0" bIns="45700" anchor="t" anchorCtr="0">
            <a:normAutofit/>
          </a:bodyPr>
          <a:lstStyle/>
          <a:p>
            <a:pPr marL="465138" marR="0" lvl="0" indent="-465138" algn="just" rtl="0">
              <a:lnSpc>
                <a:spcPct val="90000"/>
              </a:lnSpc>
              <a:spcBef>
                <a:spcPts val="0"/>
              </a:spcBef>
              <a:spcAft>
                <a:spcPts val="0"/>
              </a:spcAft>
              <a:buSzPts val="2000"/>
              <a:buFont typeface="Noto Sans Symbols"/>
              <a:buChar char="❖"/>
            </a:pPr>
            <a:r>
              <a:rPr lang="en-US"/>
              <a:t>Other than as a priority queue, the heap has one other important usage: heap sort</a:t>
            </a:r>
            <a:endParaRPr/>
          </a:p>
          <a:p>
            <a:pPr marL="465138" marR="0" lvl="0" indent="-338138" algn="just" rtl="0">
              <a:lnSpc>
                <a:spcPct val="90000"/>
              </a:lnSpc>
              <a:spcBef>
                <a:spcPts val="1400"/>
              </a:spcBef>
              <a:spcAft>
                <a:spcPts val="0"/>
              </a:spcAft>
              <a:buSzPts val="2000"/>
              <a:buFont typeface="Noto Sans Symbols"/>
              <a:buNone/>
            </a:pPr>
            <a:endParaRPr/>
          </a:p>
          <a:p>
            <a:pPr marL="465138" marR="0" lvl="0" indent="-465138" algn="just" rtl="0">
              <a:lnSpc>
                <a:spcPct val="90000"/>
              </a:lnSpc>
              <a:spcBef>
                <a:spcPts val="1400"/>
              </a:spcBef>
              <a:spcAft>
                <a:spcPts val="0"/>
              </a:spcAft>
              <a:buSzPts val="2000"/>
              <a:buFont typeface="Noto Sans Symbols"/>
              <a:buChar char="❖"/>
            </a:pPr>
            <a:r>
              <a:rPr lang="en-US"/>
              <a:t>Heap sort is one of the fastest sorting algorithms, achieving speed as that of the quicksort and merge sort algorithms</a:t>
            </a:r>
            <a:endParaRPr/>
          </a:p>
          <a:p>
            <a:pPr marL="465138" marR="0" lvl="0" indent="-338138" algn="just" rtl="0">
              <a:lnSpc>
                <a:spcPct val="90000"/>
              </a:lnSpc>
              <a:spcBef>
                <a:spcPts val="1400"/>
              </a:spcBef>
              <a:spcAft>
                <a:spcPts val="0"/>
              </a:spcAft>
              <a:buSzPts val="2000"/>
              <a:buFont typeface="Noto Sans Symbols"/>
              <a:buNone/>
            </a:pPr>
            <a:endParaRPr/>
          </a:p>
          <a:p>
            <a:pPr marL="465138" marR="0" lvl="0" indent="-465138" algn="just" rtl="0">
              <a:lnSpc>
                <a:spcPct val="90000"/>
              </a:lnSpc>
              <a:spcBef>
                <a:spcPts val="1400"/>
              </a:spcBef>
              <a:spcAft>
                <a:spcPts val="0"/>
              </a:spcAft>
              <a:buSzPts val="2000"/>
              <a:buFont typeface="Noto Sans Symbols"/>
              <a:buChar char="❖"/>
            </a:pPr>
            <a:r>
              <a:rPr lang="en-US"/>
              <a:t>The advantages of heap sort are that it does not use recursion and it is efficient for any data order</a:t>
            </a:r>
            <a:endParaRPr/>
          </a:p>
          <a:p>
            <a:pPr marL="465138" marR="0" lvl="0" indent="-338138" algn="just" rtl="0">
              <a:lnSpc>
                <a:spcPct val="90000"/>
              </a:lnSpc>
              <a:spcBef>
                <a:spcPts val="1400"/>
              </a:spcBef>
              <a:spcAft>
                <a:spcPts val="0"/>
              </a:spcAft>
              <a:buSzPts val="2000"/>
              <a:buFont typeface="Noto Sans Symbols"/>
              <a:buNone/>
            </a:pPr>
            <a:endParaRPr/>
          </a:p>
          <a:p>
            <a:pPr marL="465138" marR="0" lvl="0" indent="-465138" algn="just" rtl="0">
              <a:lnSpc>
                <a:spcPct val="90000"/>
              </a:lnSpc>
              <a:spcBef>
                <a:spcPts val="1400"/>
              </a:spcBef>
              <a:spcAft>
                <a:spcPts val="0"/>
              </a:spcAft>
              <a:buSzPts val="2000"/>
              <a:buFont typeface="Noto Sans Symbols"/>
              <a:buChar char="❖"/>
            </a:pPr>
            <a:r>
              <a:rPr lang="en-US"/>
              <a:t>There is no worse-case scenario in the case of heap sort</a:t>
            </a:r>
            <a:endParaRPr/>
          </a:p>
        </p:txBody>
      </p:sp>
      <p:pic>
        <p:nvPicPr>
          <p:cNvPr id="1257" name="Google Shape;1257;p26"/>
          <p:cNvPicPr preferRelativeResize="0"/>
          <p:nvPr/>
        </p:nvPicPr>
        <p:blipFill rotWithShape="1">
          <a:blip r:embed="rId3">
            <a:alphaModFix/>
          </a:blip>
          <a:srcRect/>
          <a:stretch/>
        </p:blipFill>
        <p:spPr>
          <a:xfrm>
            <a:off x="253810" y="0"/>
            <a:ext cx="1086411" cy="102694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Calibri"/>
              <a:buNone/>
            </a:pPr>
            <a:r>
              <a:rPr lang="en-US" sz="4000" b="1"/>
              <a:t>Heap Sort </a:t>
            </a:r>
            <a:br>
              <a:rPr lang="en-US" sz="4000" b="1"/>
            </a:br>
            <a:endParaRPr sz="4000" b="1"/>
          </a:p>
        </p:txBody>
      </p:sp>
      <p:sp>
        <p:nvSpPr>
          <p:cNvPr id="1263" name="Google Shape;1263;p27"/>
          <p:cNvSpPr txBox="1">
            <a:spLocks noGrp="1"/>
          </p:cNvSpPr>
          <p:nvPr>
            <p:ph type="body" idx="1"/>
          </p:nvPr>
        </p:nvSpPr>
        <p:spPr>
          <a:xfrm>
            <a:off x="1097280" y="1845734"/>
            <a:ext cx="10058400" cy="2673714"/>
          </a:xfrm>
          <a:prstGeom prst="rect">
            <a:avLst/>
          </a:prstGeom>
          <a:noFill/>
          <a:ln>
            <a:noFill/>
          </a:ln>
        </p:spPr>
        <p:txBody>
          <a:bodyPr spcFirstLastPara="1" wrap="square" lIns="0" tIns="45700" rIns="0" bIns="45700" anchor="t" anchorCtr="0">
            <a:normAutofit/>
          </a:bodyPr>
          <a:lstStyle/>
          <a:p>
            <a:pPr marL="465138" marR="0" lvl="0" indent="-465138" algn="just" rtl="0">
              <a:lnSpc>
                <a:spcPct val="90000"/>
              </a:lnSpc>
              <a:spcBef>
                <a:spcPts val="0"/>
              </a:spcBef>
              <a:spcAft>
                <a:spcPts val="0"/>
              </a:spcAft>
              <a:buSzPts val="2200"/>
              <a:buFont typeface="Noto Sans Symbols"/>
              <a:buChar char="❖"/>
            </a:pPr>
            <a:r>
              <a:rPr lang="en-US" sz="2400"/>
              <a:t>Steps for heap sort (ascending order) are as follows:</a:t>
            </a:r>
            <a:endParaRPr sz="2400"/>
          </a:p>
          <a:p>
            <a:pPr marL="914400" lvl="1" indent="-457200" algn="just" rtl="0">
              <a:lnSpc>
                <a:spcPct val="90000"/>
              </a:lnSpc>
              <a:spcBef>
                <a:spcPts val="1400"/>
              </a:spcBef>
              <a:spcAft>
                <a:spcPts val="0"/>
              </a:spcAft>
              <a:buSzPts val="2200"/>
              <a:buAutoNum type="arabicPeriod"/>
            </a:pPr>
            <a:r>
              <a:rPr lang="en-US" sz="2000"/>
              <a:t>Build the heap tree(for given array as it may not be in heap tree form)</a:t>
            </a:r>
            <a:endParaRPr sz="2000"/>
          </a:p>
          <a:p>
            <a:pPr marL="914400" lvl="1" indent="-457200" algn="just" rtl="0">
              <a:lnSpc>
                <a:spcPct val="90000"/>
              </a:lnSpc>
              <a:spcBef>
                <a:spcPts val="1400"/>
              </a:spcBef>
              <a:spcAft>
                <a:spcPts val="0"/>
              </a:spcAft>
              <a:buSzPts val="2200"/>
              <a:buAutoNum type="arabicPeriod"/>
            </a:pPr>
            <a:r>
              <a:rPr lang="en-US" sz="2000"/>
              <a:t>Start Delete Heap operations, storing each deleted element at the end of the heap array</a:t>
            </a:r>
            <a:endParaRPr sz="2000"/>
          </a:p>
          <a:p>
            <a:pPr marL="914400" lvl="1" indent="-457200" algn="just" rtl="0">
              <a:lnSpc>
                <a:spcPct val="90000"/>
              </a:lnSpc>
              <a:spcBef>
                <a:spcPts val="1400"/>
              </a:spcBef>
              <a:spcAft>
                <a:spcPts val="0"/>
              </a:spcAft>
              <a:buSzPts val="2200"/>
              <a:buAutoNum type="arabicPeriod"/>
            </a:pPr>
            <a:r>
              <a:rPr lang="en-US" sz="2000"/>
              <a:t>After performing step 2, again adjust the heap tree (ReHeapDown) </a:t>
            </a:r>
            <a:endParaRPr sz="2000"/>
          </a:p>
          <a:p>
            <a:pPr marL="914400" lvl="1" indent="-457200" algn="just" rtl="0">
              <a:lnSpc>
                <a:spcPct val="90000"/>
              </a:lnSpc>
              <a:spcBef>
                <a:spcPts val="1400"/>
              </a:spcBef>
              <a:spcAft>
                <a:spcPts val="0"/>
              </a:spcAft>
              <a:buSzPts val="2200"/>
              <a:buAutoNum type="arabicPeriod"/>
            </a:pPr>
            <a:r>
              <a:rPr lang="en-US" sz="2000"/>
              <a:t>Repeat step 2 and 3 for n-1 times to sort the complete array</a:t>
            </a:r>
            <a:endParaRPr sz="2000"/>
          </a:p>
        </p:txBody>
      </p:sp>
      <p:pic>
        <p:nvPicPr>
          <p:cNvPr id="1264" name="Google Shape;1264;p27"/>
          <p:cNvPicPr preferRelativeResize="0"/>
          <p:nvPr/>
        </p:nvPicPr>
        <p:blipFill rotWithShape="1">
          <a:blip r:embed="rId3">
            <a:alphaModFix/>
          </a:blip>
          <a:srcRect/>
          <a:stretch/>
        </p:blipFill>
        <p:spPr>
          <a:xfrm>
            <a:off x="253810" y="0"/>
            <a:ext cx="1086411" cy="10269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268"/>
        <p:cNvGrpSpPr/>
        <p:nvPr/>
      </p:nvGrpSpPr>
      <p:grpSpPr>
        <a:xfrm>
          <a:off x="0" y="0"/>
          <a:ext cx="0" cy="0"/>
          <a:chOff x="0" y="0"/>
          <a:chExt cx="0" cy="0"/>
        </a:xfrm>
      </p:grpSpPr>
      <p:sp>
        <p:nvSpPr>
          <p:cNvPr id="1269" name="Google Shape;1269;p28"/>
          <p:cNvSpPr txBox="1">
            <a:spLocks noGrp="1"/>
          </p:cNvSpPr>
          <p:nvPr>
            <p:ph type="title"/>
          </p:nvPr>
        </p:nvSpPr>
        <p:spPr>
          <a:xfrm>
            <a:off x="609600" y="274638"/>
            <a:ext cx="10972800" cy="86836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600"/>
              <a:buFont typeface="Verdana"/>
              <a:buNone/>
            </a:pPr>
            <a:r>
              <a:rPr lang="en-US">
                <a:solidFill>
                  <a:schemeClr val="dk1"/>
                </a:solidFill>
              </a:rPr>
              <a:t>Sample Run</a:t>
            </a:r>
            <a:endParaRPr/>
          </a:p>
        </p:txBody>
      </p:sp>
      <p:sp>
        <p:nvSpPr>
          <p:cNvPr id="1270" name="Google Shape;1270;p28"/>
          <p:cNvSpPr txBox="1">
            <a:spLocks noGrp="1"/>
          </p:cNvSpPr>
          <p:nvPr>
            <p:ph type="body" idx="1"/>
          </p:nvPr>
        </p:nvSpPr>
        <p:spPr>
          <a:xfrm>
            <a:off x="609600" y="1219201"/>
            <a:ext cx="11074400" cy="2382367"/>
          </a:xfrm>
          <a:prstGeom prst="rect">
            <a:avLst/>
          </a:prstGeom>
          <a:noFill/>
          <a:ln>
            <a:noFill/>
          </a:ln>
        </p:spPr>
        <p:txBody>
          <a:bodyPr spcFirstLastPara="1" wrap="square" lIns="182875" tIns="91425" rIns="91425" bIns="45700" anchor="t" anchorCtr="0">
            <a:normAutofit/>
          </a:bodyPr>
          <a:lstStyle/>
          <a:p>
            <a:pPr marL="265176" lvl="0" indent="-265176" algn="l" rtl="0">
              <a:lnSpc>
                <a:spcPct val="100000"/>
              </a:lnSpc>
              <a:spcBef>
                <a:spcPts val="0"/>
              </a:spcBef>
              <a:spcAft>
                <a:spcPts val="0"/>
              </a:spcAft>
              <a:buSzPts val="2240"/>
              <a:buChar char="⚫"/>
            </a:pPr>
            <a:r>
              <a:rPr lang="en-US" sz="2800"/>
              <a:t>Start with unordered array of data</a:t>
            </a:r>
            <a:endParaRPr/>
          </a:p>
          <a:p>
            <a:pPr marL="265176" lvl="0" indent="-265176" algn="l" rtl="0">
              <a:lnSpc>
                <a:spcPct val="100000"/>
              </a:lnSpc>
              <a:spcBef>
                <a:spcPts val="250"/>
              </a:spcBef>
              <a:spcAft>
                <a:spcPts val="0"/>
              </a:spcAft>
              <a:buSzPts val="1920"/>
              <a:buFont typeface="Verdana"/>
              <a:buNone/>
            </a:pPr>
            <a:r>
              <a:rPr lang="en-US" sz="2400"/>
              <a:t>Array representation:</a:t>
            </a:r>
            <a:endParaRPr/>
          </a:p>
          <a:p>
            <a:pPr marL="265176" lvl="0" indent="-265176" algn="l" rtl="0">
              <a:lnSpc>
                <a:spcPct val="100000"/>
              </a:lnSpc>
              <a:spcBef>
                <a:spcPts val="250"/>
              </a:spcBef>
              <a:spcAft>
                <a:spcPts val="0"/>
              </a:spcAft>
              <a:buSzPts val="1920"/>
              <a:buFont typeface="Verdana"/>
              <a:buNone/>
            </a:pPr>
            <a:endParaRPr sz="2400"/>
          </a:p>
          <a:p>
            <a:pPr marL="265176" lvl="0" indent="-265176" algn="l" rtl="0">
              <a:lnSpc>
                <a:spcPct val="100000"/>
              </a:lnSpc>
              <a:spcBef>
                <a:spcPts val="250"/>
              </a:spcBef>
              <a:spcAft>
                <a:spcPts val="0"/>
              </a:spcAft>
              <a:buSzPts val="1920"/>
              <a:buFont typeface="Verdana"/>
              <a:buNone/>
            </a:pPr>
            <a:endParaRPr sz="2400"/>
          </a:p>
          <a:p>
            <a:pPr marL="265176" lvl="0" indent="-265176" algn="l" rtl="0">
              <a:lnSpc>
                <a:spcPct val="100000"/>
              </a:lnSpc>
              <a:spcBef>
                <a:spcPts val="250"/>
              </a:spcBef>
              <a:spcAft>
                <a:spcPts val="0"/>
              </a:spcAft>
              <a:buSzPts val="1920"/>
              <a:buFont typeface="Verdana"/>
              <a:buNone/>
            </a:pPr>
            <a:r>
              <a:rPr lang="en-US" sz="2400"/>
              <a:t>Binary tree representation:</a:t>
            </a:r>
            <a:endParaRPr/>
          </a:p>
        </p:txBody>
      </p:sp>
      <p:graphicFrame>
        <p:nvGraphicFramePr>
          <p:cNvPr id="1271" name="Google Shape;1271;p28"/>
          <p:cNvGraphicFramePr/>
          <p:nvPr/>
        </p:nvGraphicFramePr>
        <p:xfrm>
          <a:off x="914400" y="2438401"/>
          <a:ext cx="3000000" cy="3000000"/>
        </p:xfrm>
        <a:graphic>
          <a:graphicData uri="http://schemas.openxmlformats.org/drawingml/2006/table">
            <a:tbl>
              <a:tblPr>
                <a:noFill/>
                <a:tableStyleId>{C5E2C9A5-2D90-45AF-A263-4B8FE90EEB0F}</a:tableStyleId>
              </a:tblPr>
              <a:tblGrid>
                <a:gridCol w="7112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711200">
                  <a:extLst>
                    <a:ext uri="{9D8B030D-6E8A-4147-A177-3AD203B41FA5}">
                      <a16:colId xmlns:a16="http://schemas.microsoft.com/office/drawing/2014/main" val="20004"/>
                    </a:ext>
                  </a:extLst>
                </a:gridCol>
                <a:gridCol w="711200">
                  <a:extLst>
                    <a:ext uri="{9D8B030D-6E8A-4147-A177-3AD203B41FA5}">
                      <a16:colId xmlns:a16="http://schemas.microsoft.com/office/drawing/2014/main" val="20005"/>
                    </a:ext>
                  </a:extLst>
                </a:gridCol>
                <a:gridCol w="711200">
                  <a:extLst>
                    <a:ext uri="{9D8B030D-6E8A-4147-A177-3AD203B41FA5}">
                      <a16:colId xmlns:a16="http://schemas.microsoft.com/office/drawing/2014/main" val="20006"/>
                    </a:ext>
                  </a:extLst>
                </a:gridCol>
                <a:gridCol w="711200">
                  <a:extLst>
                    <a:ext uri="{9D8B030D-6E8A-4147-A177-3AD203B41FA5}">
                      <a16:colId xmlns:a16="http://schemas.microsoft.com/office/drawing/2014/main" val="20007"/>
                    </a:ext>
                  </a:extLst>
                </a:gridCol>
                <a:gridCol w="711200">
                  <a:extLst>
                    <a:ext uri="{9D8B030D-6E8A-4147-A177-3AD203B41FA5}">
                      <a16:colId xmlns:a16="http://schemas.microsoft.com/office/drawing/2014/main" val="20008"/>
                    </a:ext>
                  </a:extLst>
                </a:gridCol>
                <a:gridCol w="711200">
                  <a:extLst>
                    <a:ext uri="{9D8B030D-6E8A-4147-A177-3AD203B41FA5}">
                      <a16:colId xmlns:a16="http://schemas.microsoft.com/office/drawing/2014/main" val="20009"/>
                    </a:ext>
                  </a:extLst>
                </a:gridCol>
                <a:gridCol w="711200">
                  <a:extLst>
                    <a:ext uri="{9D8B030D-6E8A-4147-A177-3AD203B41FA5}">
                      <a16:colId xmlns:a16="http://schemas.microsoft.com/office/drawing/2014/main" val="20010"/>
                    </a:ext>
                  </a:extLst>
                </a:gridCol>
              </a:tblGrid>
              <a:tr h="487375">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21</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15</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25</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3</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5</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12</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7</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19</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45</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2</a:t>
                      </a:r>
                      <a:endParaRPr sz="1400" u="none" strike="noStrike" cap="none"/>
                    </a:p>
                  </a:txBody>
                  <a:tcPr marL="121925" marR="1219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9</a:t>
                      </a:r>
                      <a:endParaRPr sz="1400" u="none" strike="noStrike" cap="none"/>
                    </a:p>
                  </a:txBody>
                  <a:tcPr marL="121925" marR="1219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1272" name="Google Shape;1272;p28"/>
          <p:cNvGrpSpPr/>
          <p:nvPr/>
        </p:nvGrpSpPr>
        <p:grpSpPr>
          <a:xfrm>
            <a:off x="1524000" y="3733800"/>
            <a:ext cx="7112000" cy="2590800"/>
            <a:chOff x="1524000" y="3733800"/>
            <a:chExt cx="7112000" cy="2590800"/>
          </a:xfrm>
        </p:grpSpPr>
        <p:sp>
          <p:nvSpPr>
            <p:cNvPr id="1273" name="Google Shape;1273;p28"/>
            <p:cNvSpPr/>
            <p:nvPr/>
          </p:nvSpPr>
          <p:spPr>
            <a:xfrm>
              <a:off x="5080000" y="3733800"/>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274" name="Google Shape;1274;p28"/>
            <p:cNvSpPr/>
            <p:nvPr/>
          </p:nvSpPr>
          <p:spPr>
            <a:xfrm>
              <a:off x="3253946" y="4381500"/>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275" name="Google Shape;1275;p28"/>
            <p:cNvSpPr/>
            <p:nvPr/>
          </p:nvSpPr>
          <p:spPr>
            <a:xfrm>
              <a:off x="6906054" y="4381500"/>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cxnSp>
          <p:nvCxnSpPr>
            <p:cNvPr id="1276" name="Google Shape;1276;p28"/>
            <p:cNvCxnSpPr>
              <a:stCxn id="1273" idx="2"/>
              <a:endCxn id="1274" idx="7"/>
            </p:cNvCxnSpPr>
            <p:nvPr/>
          </p:nvCxnSpPr>
          <p:spPr>
            <a:xfrm flipH="1">
              <a:off x="3828100" y="3939887"/>
              <a:ext cx="1251900" cy="501900"/>
            </a:xfrm>
            <a:prstGeom prst="straightConnector1">
              <a:avLst/>
            </a:prstGeom>
            <a:noFill/>
            <a:ln w="9525" cap="flat" cmpd="sng">
              <a:solidFill>
                <a:schemeClr val="dk1"/>
              </a:solidFill>
              <a:prstDash val="solid"/>
              <a:round/>
              <a:headEnd type="none" w="sm" len="sm"/>
              <a:tailEnd type="none" w="sm" len="sm"/>
            </a:ln>
          </p:spPr>
        </p:cxnSp>
        <p:cxnSp>
          <p:nvCxnSpPr>
            <p:cNvPr id="1277" name="Google Shape;1277;p28"/>
            <p:cNvCxnSpPr>
              <a:stCxn id="1273" idx="6"/>
              <a:endCxn id="1275" idx="1"/>
            </p:cNvCxnSpPr>
            <p:nvPr/>
          </p:nvCxnSpPr>
          <p:spPr>
            <a:xfrm>
              <a:off x="5752757" y="3939887"/>
              <a:ext cx="1251900" cy="501900"/>
            </a:xfrm>
            <a:prstGeom prst="straightConnector1">
              <a:avLst/>
            </a:prstGeom>
            <a:noFill/>
            <a:ln w="9525" cap="flat" cmpd="sng">
              <a:solidFill>
                <a:schemeClr val="dk1"/>
              </a:solidFill>
              <a:prstDash val="solid"/>
              <a:round/>
              <a:headEnd type="none" w="sm" len="sm"/>
              <a:tailEnd type="none" w="sm" len="sm"/>
            </a:ln>
          </p:spPr>
        </p:cxnSp>
        <p:cxnSp>
          <p:nvCxnSpPr>
            <p:cNvPr id="1278" name="Google Shape;1278;p28"/>
            <p:cNvCxnSpPr>
              <a:stCxn id="1274" idx="3"/>
            </p:cNvCxnSpPr>
            <p:nvPr/>
          </p:nvCxnSpPr>
          <p:spPr>
            <a:xfrm flipH="1">
              <a:off x="2593169" y="4733312"/>
              <a:ext cx="759300" cy="354900"/>
            </a:xfrm>
            <a:prstGeom prst="straightConnector1">
              <a:avLst/>
            </a:prstGeom>
            <a:noFill/>
            <a:ln w="9525" cap="flat" cmpd="sng">
              <a:solidFill>
                <a:schemeClr val="dk1"/>
              </a:solidFill>
              <a:prstDash val="solid"/>
              <a:round/>
              <a:headEnd type="none" w="sm" len="sm"/>
              <a:tailEnd type="none" w="sm" len="sm"/>
            </a:ln>
          </p:spPr>
        </p:cxnSp>
        <p:sp>
          <p:nvSpPr>
            <p:cNvPr id="1279" name="Google Shape;1279;p28"/>
            <p:cNvSpPr/>
            <p:nvPr/>
          </p:nvSpPr>
          <p:spPr>
            <a:xfrm>
              <a:off x="2100649" y="5088082"/>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280" name="Google Shape;1280;p28"/>
            <p:cNvSpPr/>
            <p:nvPr/>
          </p:nvSpPr>
          <p:spPr>
            <a:xfrm>
              <a:off x="4215027" y="5088082"/>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281" name="Google Shape;1281;p28"/>
            <p:cNvCxnSpPr>
              <a:stCxn id="1274" idx="5"/>
              <a:endCxn id="1280" idx="1"/>
            </p:cNvCxnSpPr>
            <p:nvPr/>
          </p:nvCxnSpPr>
          <p:spPr>
            <a:xfrm>
              <a:off x="3828180" y="4733312"/>
              <a:ext cx="485400" cy="415200"/>
            </a:xfrm>
            <a:prstGeom prst="straightConnector1">
              <a:avLst/>
            </a:prstGeom>
            <a:noFill/>
            <a:ln w="9525" cap="flat" cmpd="sng">
              <a:solidFill>
                <a:schemeClr val="dk1"/>
              </a:solidFill>
              <a:prstDash val="solid"/>
              <a:round/>
              <a:headEnd type="none" w="sm" len="sm"/>
              <a:tailEnd type="none" w="sm" len="sm"/>
            </a:ln>
          </p:spPr>
        </p:cxnSp>
        <p:sp>
          <p:nvSpPr>
            <p:cNvPr id="1282" name="Google Shape;1282;p28"/>
            <p:cNvSpPr/>
            <p:nvPr/>
          </p:nvSpPr>
          <p:spPr>
            <a:xfrm>
              <a:off x="5944973" y="5088082"/>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283" name="Google Shape;1283;p28"/>
            <p:cNvCxnSpPr>
              <a:stCxn id="1282" idx="7"/>
              <a:endCxn id="1275" idx="3"/>
            </p:cNvCxnSpPr>
            <p:nvPr/>
          </p:nvCxnSpPr>
          <p:spPr>
            <a:xfrm rot="10800000" flipH="1">
              <a:off x="6519207" y="4733243"/>
              <a:ext cx="485400" cy="415200"/>
            </a:xfrm>
            <a:prstGeom prst="straightConnector1">
              <a:avLst/>
            </a:prstGeom>
            <a:noFill/>
            <a:ln w="9525" cap="flat" cmpd="sng">
              <a:solidFill>
                <a:schemeClr val="dk1"/>
              </a:solidFill>
              <a:prstDash val="solid"/>
              <a:round/>
              <a:headEnd type="none" w="sm" len="sm"/>
              <a:tailEnd type="none" w="sm" len="sm"/>
            </a:ln>
          </p:spPr>
        </p:cxnSp>
        <p:sp>
          <p:nvSpPr>
            <p:cNvPr id="1284" name="Google Shape;1284;p28"/>
            <p:cNvSpPr/>
            <p:nvPr/>
          </p:nvSpPr>
          <p:spPr>
            <a:xfrm>
              <a:off x="7963243" y="5088082"/>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285" name="Google Shape;1285;p28"/>
            <p:cNvCxnSpPr>
              <a:stCxn id="1275" idx="5"/>
              <a:endCxn id="1284" idx="1"/>
            </p:cNvCxnSpPr>
            <p:nvPr/>
          </p:nvCxnSpPr>
          <p:spPr>
            <a:xfrm>
              <a:off x="7480288" y="4733312"/>
              <a:ext cx="581400" cy="415200"/>
            </a:xfrm>
            <a:prstGeom prst="straightConnector1">
              <a:avLst/>
            </a:prstGeom>
            <a:noFill/>
            <a:ln w="9525" cap="flat" cmpd="sng">
              <a:solidFill>
                <a:schemeClr val="dk1"/>
              </a:solidFill>
              <a:prstDash val="solid"/>
              <a:round/>
              <a:headEnd type="none" w="sm" len="sm"/>
              <a:tailEnd type="none" w="sm" len="sm"/>
            </a:ln>
          </p:spPr>
        </p:cxnSp>
        <p:sp>
          <p:nvSpPr>
            <p:cNvPr id="1286" name="Google Shape;1286;p28"/>
            <p:cNvSpPr/>
            <p:nvPr/>
          </p:nvSpPr>
          <p:spPr>
            <a:xfrm>
              <a:off x="1524000" y="5912427"/>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287" name="Google Shape;1287;p28"/>
            <p:cNvSpPr/>
            <p:nvPr/>
          </p:nvSpPr>
          <p:spPr>
            <a:xfrm>
              <a:off x="2677297" y="5912427"/>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45</a:t>
              </a:r>
              <a:endParaRPr sz="1400" b="0" i="0" u="none" strike="noStrike" cap="none">
                <a:solidFill>
                  <a:srgbClr val="000000"/>
                </a:solidFill>
                <a:latin typeface="Arial"/>
                <a:ea typeface="Arial"/>
                <a:cs typeface="Arial"/>
                <a:sym typeface="Arial"/>
              </a:endParaRPr>
            </a:p>
          </p:txBody>
        </p:sp>
        <p:cxnSp>
          <p:nvCxnSpPr>
            <p:cNvPr id="1288" name="Google Shape;1288;p28"/>
            <p:cNvCxnSpPr>
              <a:stCxn id="1286" idx="0"/>
              <a:endCxn id="1279" idx="4"/>
            </p:cNvCxnSpPr>
            <p:nvPr/>
          </p:nvCxnSpPr>
          <p:spPr>
            <a:xfrm rot="10800000" flipH="1">
              <a:off x="1860379" y="5500227"/>
              <a:ext cx="576600" cy="412200"/>
            </a:xfrm>
            <a:prstGeom prst="straightConnector1">
              <a:avLst/>
            </a:prstGeom>
            <a:noFill/>
            <a:ln w="9525" cap="flat" cmpd="sng">
              <a:solidFill>
                <a:schemeClr val="dk1"/>
              </a:solidFill>
              <a:prstDash val="solid"/>
              <a:round/>
              <a:headEnd type="none" w="sm" len="sm"/>
              <a:tailEnd type="none" w="sm" len="sm"/>
            </a:ln>
          </p:spPr>
        </p:cxnSp>
        <p:cxnSp>
          <p:nvCxnSpPr>
            <p:cNvPr id="1289" name="Google Shape;1289;p28"/>
            <p:cNvCxnSpPr>
              <a:stCxn id="1287" idx="0"/>
              <a:endCxn id="1279" idx="4"/>
            </p:cNvCxnSpPr>
            <p:nvPr/>
          </p:nvCxnSpPr>
          <p:spPr>
            <a:xfrm rot="10800000">
              <a:off x="2437076" y="5500227"/>
              <a:ext cx="576600" cy="412200"/>
            </a:xfrm>
            <a:prstGeom prst="straightConnector1">
              <a:avLst/>
            </a:prstGeom>
            <a:noFill/>
            <a:ln w="9525" cap="flat" cmpd="sng">
              <a:solidFill>
                <a:schemeClr val="dk1"/>
              </a:solidFill>
              <a:prstDash val="solid"/>
              <a:round/>
              <a:headEnd type="none" w="sm" len="sm"/>
              <a:tailEnd type="none" w="sm" len="sm"/>
            </a:ln>
          </p:spPr>
        </p:cxnSp>
        <p:sp>
          <p:nvSpPr>
            <p:cNvPr id="1290" name="Google Shape;1290;p28"/>
            <p:cNvSpPr/>
            <p:nvPr/>
          </p:nvSpPr>
          <p:spPr>
            <a:xfrm>
              <a:off x="3638378" y="5912427"/>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291" name="Google Shape;1291;p28"/>
            <p:cNvCxnSpPr>
              <a:stCxn id="1280" idx="3"/>
              <a:endCxn id="1290" idx="0"/>
            </p:cNvCxnSpPr>
            <p:nvPr/>
          </p:nvCxnSpPr>
          <p:spPr>
            <a:xfrm flipH="1">
              <a:off x="3974850" y="5439894"/>
              <a:ext cx="338700" cy="472500"/>
            </a:xfrm>
            <a:prstGeom prst="straightConnector1">
              <a:avLst/>
            </a:prstGeom>
            <a:noFill/>
            <a:ln w="9525" cap="flat" cmpd="sng">
              <a:solidFill>
                <a:schemeClr val="dk1"/>
              </a:solidFill>
              <a:prstDash val="solid"/>
              <a:round/>
              <a:headEnd type="none" w="sm" len="sm"/>
              <a:tailEnd type="none" w="sm" len="sm"/>
            </a:ln>
          </p:spPr>
        </p:cxnSp>
        <p:sp>
          <p:nvSpPr>
            <p:cNvPr id="1292" name="Google Shape;1292;p28"/>
            <p:cNvSpPr/>
            <p:nvPr/>
          </p:nvSpPr>
          <p:spPr>
            <a:xfrm>
              <a:off x="4791676" y="5912427"/>
              <a:ext cx="672757" cy="4121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293" name="Google Shape;1293;p28"/>
            <p:cNvCxnSpPr>
              <a:stCxn id="1280" idx="5"/>
              <a:endCxn id="1292" idx="0"/>
            </p:cNvCxnSpPr>
            <p:nvPr/>
          </p:nvCxnSpPr>
          <p:spPr>
            <a:xfrm>
              <a:off x="4789261" y="5439894"/>
              <a:ext cx="338700" cy="472500"/>
            </a:xfrm>
            <a:prstGeom prst="straightConnector1">
              <a:avLst/>
            </a:prstGeom>
            <a:noFill/>
            <a:ln w="9525" cap="flat" cmpd="sng">
              <a:solidFill>
                <a:schemeClr val="dk1"/>
              </a:solidFill>
              <a:prstDash val="solid"/>
              <a:round/>
              <a:headEnd type="none" w="sm" len="sm"/>
              <a:tailEnd type="none" w="sm" len="sm"/>
            </a:ln>
          </p:spPr>
        </p:cxnSp>
      </p:grpSp>
      <p:pic>
        <p:nvPicPr>
          <p:cNvPr id="1294" name="Google Shape;1294;p28"/>
          <p:cNvPicPr preferRelativeResize="0"/>
          <p:nvPr/>
        </p:nvPicPr>
        <p:blipFill rotWithShape="1">
          <a:blip r:embed="rId3">
            <a:alphaModFix/>
          </a:blip>
          <a:srcRect/>
          <a:stretch/>
        </p:blipFill>
        <p:spPr>
          <a:xfrm>
            <a:off x="10672428" y="152400"/>
            <a:ext cx="1086411" cy="10269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298"/>
        <p:cNvGrpSpPr/>
        <p:nvPr/>
      </p:nvGrpSpPr>
      <p:grpSpPr>
        <a:xfrm>
          <a:off x="0" y="0"/>
          <a:ext cx="0" cy="0"/>
          <a:chOff x="0" y="0"/>
          <a:chExt cx="0" cy="0"/>
        </a:xfrm>
      </p:grpSpPr>
      <p:sp>
        <p:nvSpPr>
          <p:cNvPr id="1299" name="Google Shape;1299;p29"/>
          <p:cNvSpPr txBox="1">
            <a:spLocks noGrp="1"/>
          </p:cNvSpPr>
          <p:nvPr>
            <p:ph type="title"/>
          </p:nvPr>
        </p:nvSpPr>
        <p:spPr>
          <a:xfrm>
            <a:off x="609600" y="274638"/>
            <a:ext cx="10972800" cy="79216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600"/>
              <a:buFont typeface="Verdana"/>
              <a:buNone/>
            </a:pPr>
            <a:r>
              <a:rPr lang="en-US">
                <a:solidFill>
                  <a:schemeClr val="dk1"/>
                </a:solidFill>
              </a:rPr>
              <a:t>Sample Run</a:t>
            </a:r>
            <a:endParaRPr/>
          </a:p>
        </p:txBody>
      </p:sp>
      <p:sp>
        <p:nvSpPr>
          <p:cNvPr id="1300" name="Google Shape;1300;p29"/>
          <p:cNvSpPr txBox="1">
            <a:spLocks noGrp="1"/>
          </p:cNvSpPr>
          <p:nvPr>
            <p:ph type="body" idx="1"/>
          </p:nvPr>
        </p:nvSpPr>
        <p:spPr>
          <a:xfrm>
            <a:off x="609600" y="1143000"/>
            <a:ext cx="11354700" cy="4983300"/>
          </a:xfrm>
          <a:prstGeom prst="rect">
            <a:avLst/>
          </a:prstGeom>
          <a:noFill/>
          <a:ln>
            <a:noFill/>
          </a:ln>
        </p:spPr>
        <p:txBody>
          <a:bodyPr spcFirstLastPara="1" wrap="square" lIns="182875" tIns="91425" rIns="91425" bIns="45700" anchor="t" anchorCtr="0">
            <a:normAutofit/>
          </a:bodyPr>
          <a:lstStyle/>
          <a:p>
            <a:pPr marL="265176" lvl="0" indent="-265176" algn="l" rtl="0">
              <a:lnSpc>
                <a:spcPct val="100000"/>
              </a:lnSpc>
              <a:spcBef>
                <a:spcPts val="0"/>
              </a:spcBef>
              <a:spcAft>
                <a:spcPts val="0"/>
              </a:spcAft>
              <a:buSzPts val="2240"/>
              <a:buChar char="⚫"/>
            </a:pPr>
            <a:r>
              <a:rPr lang="en-US" sz="2800"/>
              <a:t>Heapify the binary tree –(from (n/2)</a:t>
            </a:r>
            <a:r>
              <a:rPr lang="en-US"/>
              <a:t>-1</a:t>
            </a:r>
            <a:r>
              <a:rPr lang="en-US" sz="2800"/>
              <a:t> to 0)</a:t>
            </a:r>
            <a:endParaRPr/>
          </a:p>
        </p:txBody>
      </p:sp>
      <p:sp>
        <p:nvSpPr>
          <p:cNvPr id="1301" name="Google Shape;1301;p29"/>
          <p:cNvSpPr/>
          <p:nvPr/>
        </p:nvSpPr>
        <p:spPr>
          <a:xfrm>
            <a:off x="2000465" y="2133599"/>
            <a:ext cx="776545" cy="27564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302" name="Google Shape;1302;p29"/>
          <p:cNvSpPr/>
          <p:nvPr/>
        </p:nvSpPr>
        <p:spPr>
          <a:xfrm>
            <a:off x="1187778" y="2512184"/>
            <a:ext cx="740311" cy="27734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303" name="Google Shape;1303;p29"/>
          <p:cNvSpPr/>
          <p:nvPr/>
        </p:nvSpPr>
        <p:spPr>
          <a:xfrm>
            <a:off x="2781106" y="2567944"/>
            <a:ext cx="704660" cy="221581"/>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cxnSp>
        <p:nvCxnSpPr>
          <p:cNvPr id="1304" name="Google Shape;1304;p29"/>
          <p:cNvCxnSpPr>
            <a:stCxn id="1301" idx="3"/>
            <a:endCxn id="1302" idx="7"/>
          </p:cNvCxnSpPr>
          <p:nvPr/>
        </p:nvCxnSpPr>
        <p:spPr>
          <a:xfrm flipH="1">
            <a:off x="1819587" y="2368878"/>
            <a:ext cx="294600" cy="183900"/>
          </a:xfrm>
          <a:prstGeom prst="straightConnector1">
            <a:avLst/>
          </a:prstGeom>
          <a:noFill/>
          <a:ln w="9525" cap="flat" cmpd="sng">
            <a:solidFill>
              <a:schemeClr val="dk1"/>
            </a:solidFill>
            <a:prstDash val="solid"/>
            <a:round/>
            <a:headEnd type="none" w="sm" len="sm"/>
            <a:tailEnd type="none" w="sm" len="sm"/>
          </a:ln>
        </p:spPr>
      </p:cxnSp>
      <p:cxnSp>
        <p:nvCxnSpPr>
          <p:cNvPr id="1305" name="Google Shape;1305;p29"/>
          <p:cNvCxnSpPr>
            <a:stCxn id="1301" idx="5"/>
            <a:endCxn id="1303" idx="1"/>
          </p:cNvCxnSpPr>
          <p:nvPr/>
        </p:nvCxnSpPr>
        <p:spPr>
          <a:xfrm>
            <a:off x="2663288" y="2368878"/>
            <a:ext cx="221100" cy="231600"/>
          </a:xfrm>
          <a:prstGeom prst="straightConnector1">
            <a:avLst/>
          </a:prstGeom>
          <a:noFill/>
          <a:ln w="9525" cap="flat" cmpd="sng">
            <a:solidFill>
              <a:schemeClr val="dk1"/>
            </a:solidFill>
            <a:prstDash val="solid"/>
            <a:round/>
            <a:headEnd type="none" w="sm" len="sm"/>
            <a:tailEnd type="none" w="sm" len="sm"/>
          </a:ln>
        </p:spPr>
      </p:cxnSp>
      <p:cxnSp>
        <p:nvCxnSpPr>
          <p:cNvPr id="1306" name="Google Shape;1306;p29"/>
          <p:cNvCxnSpPr>
            <a:stCxn id="1302" idx="3"/>
            <a:endCxn id="1307" idx="7"/>
          </p:cNvCxnSpPr>
          <p:nvPr/>
        </p:nvCxnSpPr>
        <p:spPr>
          <a:xfrm flipH="1">
            <a:off x="1203194" y="2748910"/>
            <a:ext cx="93000" cy="220200"/>
          </a:xfrm>
          <a:prstGeom prst="straightConnector1">
            <a:avLst/>
          </a:prstGeom>
          <a:noFill/>
          <a:ln w="9525" cap="flat" cmpd="sng">
            <a:solidFill>
              <a:schemeClr val="dk1"/>
            </a:solidFill>
            <a:prstDash val="solid"/>
            <a:round/>
            <a:headEnd type="none" w="sm" len="sm"/>
            <a:tailEnd type="none" w="sm" len="sm"/>
          </a:ln>
        </p:spPr>
      </p:cxnSp>
      <p:sp>
        <p:nvSpPr>
          <p:cNvPr id="1307" name="Google Shape;1307;p29"/>
          <p:cNvSpPr/>
          <p:nvPr/>
        </p:nvSpPr>
        <p:spPr>
          <a:xfrm>
            <a:off x="805206" y="2931250"/>
            <a:ext cx="466165" cy="259481"/>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308" name="Google Shape;1308;p29"/>
          <p:cNvSpPr/>
          <p:nvPr/>
        </p:nvSpPr>
        <p:spPr>
          <a:xfrm>
            <a:off x="2008473" y="3015676"/>
            <a:ext cx="466165" cy="259481"/>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309" name="Google Shape;1309;p29"/>
          <p:cNvCxnSpPr>
            <a:stCxn id="1302" idx="5"/>
            <a:endCxn id="1308" idx="1"/>
          </p:cNvCxnSpPr>
          <p:nvPr/>
        </p:nvCxnSpPr>
        <p:spPr>
          <a:xfrm>
            <a:off x="1819673" y="2748910"/>
            <a:ext cx="257100" cy="304800"/>
          </a:xfrm>
          <a:prstGeom prst="straightConnector1">
            <a:avLst/>
          </a:prstGeom>
          <a:noFill/>
          <a:ln w="9525" cap="flat" cmpd="sng">
            <a:solidFill>
              <a:schemeClr val="dk1"/>
            </a:solidFill>
            <a:prstDash val="solid"/>
            <a:round/>
            <a:headEnd type="none" w="sm" len="sm"/>
            <a:tailEnd type="none" w="sm" len="sm"/>
          </a:ln>
        </p:spPr>
      </p:cxnSp>
      <p:sp>
        <p:nvSpPr>
          <p:cNvPr id="1310" name="Google Shape;1310;p29"/>
          <p:cNvSpPr/>
          <p:nvPr/>
        </p:nvSpPr>
        <p:spPr>
          <a:xfrm>
            <a:off x="2552032" y="2969658"/>
            <a:ext cx="698480" cy="31199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311" name="Google Shape;1311;p29"/>
          <p:cNvCxnSpPr>
            <a:stCxn id="1310" idx="0"/>
            <a:endCxn id="1303" idx="3"/>
          </p:cNvCxnSpPr>
          <p:nvPr/>
        </p:nvCxnSpPr>
        <p:spPr>
          <a:xfrm rot="10800000">
            <a:off x="2884172" y="2756958"/>
            <a:ext cx="17100" cy="212700"/>
          </a:xfrm>
          <a:prstGeom prst="straightConnector1">
            <a:avLst/>
          </a:prstGeom>
          <a:noFill/>
          <a:ln w="9525" cap="flat" cmpd="sng">
            <a:solidFill>
              <a:schemeClr val="dk1"/>
            </a:solidFill>
            <a:prstDash val="solid"/>
            <a:round/>
            <a:headEnd type="none" w="sm" len="sm"/>
            <a:tailEnd type="none" w="sm" len="sm"/>
          </a:ln>
        </p:spPr>
      </p:cxnSp>
      <p:sp>
        <p:nvSpPr>
          <p:cNvPr id="1312" name="Google Shape;1312;p29"/>
          <p:cNvSpPr/>
          <p:nvPr/>
        </p:nvSpPr>
        <p:spPr>
          <a:xfrm>
            <a:off x="3679037" y="2943681"/>
            <a:ext cx="466165" cy="31199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313" name="Google Shape;1313;p29"/>
          <p:cNvCxnSpPr>
            <a:stCxn id="1303" idx="5"/>
            <a:endCxn id="1312" idx="1"/>
          </p:cNvCxnSpPr>
          <p:nvPr/>
        </p:nvCxnSpPr>
        <p:spPr>
          <a:xfrm>
            <a:off x="3382571" y="2757075"/>
            <a:ext cx="364800" cy="232200"/>
          </a:xfrm>
          <a:prstGeom prst="straightConnector1">
            <a:avLst/>
          </a:prstGeom>
          <a:noFill/>
          <a:ln w="9525" cap="flat" cmpd="sng">
            <a:solidFill>
              <a:schemeClr val="dk1"/>
            </a:solidFill>
            <a:prstDash val="solid"/>
            <a:round/>
            <a:headEnd type="none" w="sm" len="sm"/>
            <a:tailEnd type="none" w="sm" len="sm"/>
          </a:ln>
        </p:spPr>
      </p:cxnSp>
      <p:sp>
        <p:nvSpPr>
          <p:cNvPr id="1314" name="Google Shape;1314;p29"/>
          <p:cNvSpPr/>
          <p:nvPr/>
        </p:nvSpPr>
        <p:spPr>
          <a:xfrm>
            <a:off x="141153" y="3481239"/>
            <a:ext cx="731411" cy="334390"/>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315" name="Google Shape;1315;p29"/>
          <p:cNvSpPr/>
          <p:nvPr/>
        </p:nvSpPr>
        <p:spPr>
          <a:xfrm>
            <a:off x="978969" y="3408255"/>
            <a:ext cx="692310" cy="37995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45</a:t>
            </a:r>
            <a:endParaRPr sz="1400" b="0" i="0" u="none" strike="noStrike" cap="none">
              <a:solidFill>
                <a:srgbClr val="000000"/>
              </a:solidFill>
              <a:latin typeface="Arial"/>
              <a:ea typeface="Arial"/>
              <a:cs typeface="Arial"/>
              <a:sym typeface="Arial"/>
            </a:endParaRPr>
          </a:p>
        </p:txBody>
      </p:sp>
      <p:cxnSp>
        <p:nvCxnSpPr>
          <p:cNvPr id="1316" name="Google Shape;1316;p29"/>
          <p:cNvCxnSpPr>
            <a:stCxn id="1314" idx="0"/>
            <a:endCxn id="1307" idx="3"/>
          </p:cNvCxnSpPr>
          <p:nvPr/>
        </p:nvCxnSpPr>
        <p:spPr>
          <a:xfrm rot="10800000" flipH="1">
            <a:off x="506859" y="3152739"/>
            <a:ext cx="366600" cy="328500"/>
          </a:xfrm>
          <a:prstGeom prst="straightConnector1">
            <a:avLst/>
          </a:prstGeom>
          <a:noFill/>
          <a:ln w="9525" cap="flat" cmpd="sng">
            <a:solidFill>
              <a:schemeClr val="dk1"/>
            </a:solidFill>
            <a:prstDash val="solid"/>
            <a:round/>
            <a:headEnd type="none" w="sm" len="sm"/>
            <a:tailEnd type="none" w="sm" len="sm"/>
          </a:ln>
        </p:spPr>
      </p:cxnSp>
      <p:cxnSp>
        <p:nvCxnSpPr>
          <p:cNvPr id="1317" name="Google Shape;1317;p29"/>
          <p:cNvCxnSpPr>
            <a:stCxn id="1315" idx="0"/>
            <a:endCxn id="1307" idx="5"/>
          </p:cNvCxnSpPr>
          <p:nvPr/>
        </p:nvCxnSpPr>
        <p:spPr>
          <a:xfrm rot="10800000">
            <a:off x="1203024" y="3152655"/>
            <a:ext cx="122100" cy="255600"/>
          </a:xfrm>
          <a:prstGeom prst="straightConnector1">
            <a:avLst/>
          </a:prstGeom>
          <a:noFill/>
          <a:ln w="9525" cap="flat" cmpd="sng">
            <a:solidFill>
              <a:schemeClr val="dk1"/>
            </a:solidFill>
            <a:prstDash val="solid"/>
            <a:round/>
            <a:headEnd type="none" w="sm" len="sm"/>
            <a:tailEnd type="none" w="sm" len="sm"/>
          </a:ln>
        </p:spPr>
      </p:cxnSp>
      <p:sp>
        <p:nvSpPr>
          <p:cNvPr id="1318" name="Google Shape;1318;p29"/>
          <p:cNvSpPr/>
          <p:nvPr/>
        </p:nvSpPr>
        <p:spPr>
          <a:xfrm>
            <a:off x="1720933" y="3449401"/>
            <a:ext cx="500106" cy="30272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319" name="Google Shape;1319;p29"/>
          <p:cNvCxnSpPr>
            <a:stCxn id="1308" idx="3"/>
            <a:endCxn id="1318" idx="0"/>
          </p:cNvCxnSpPr>
          <p:nvPr/>
        </p:nvCxnSpPr>
        <p:spPr>
          <a:xfrm flipH="1">
            <a:off x="1970841" y="3237157"/>
            <a:ext cx="105900" cy="212100"/>
          </a:xfrm>
          <a:prstGeom prst="straightConnector1">
            <a:avLst/>
          </a:prstGeom>
          <a:noFill/>
          <a:ln w="9525" cap="flat" cmpd="sng">
            <a:solidFill>
              <a:schemeClr val="dk1"/>
            </a:solidFill>
            <a:prstDash val="solid"/>
            <a:round/>
            <a:headEnd type="none" w="sm" len="sm"/>
            <a:tailEnd type="none" w="sm" len="sm"/>
          </a:ln>
        </p:spPr>
      </p:cxnSp>
      <p:sp>
        <p:nvSpPr>
          <p:cNvPr id="1320" name="Google Shape;1320;p29"/>
          <p:cNvSpPr/>
          <p:nvPr/>
        </p:nvSpPr>
        <p:spPr>
          <a:xfrm>
            <a:off x="2343405" y="3440349"/>
            <a:ext cx="514293" cy="319717"/>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321" name="Google Shape;1321;p29"/>
          <p:cNvCxnSpPr>
            <a:stCxn id="1308" idx="5"/>
            <a:endCxn id="1320" idx="0"/>
          </p:cNvCxnSpPr>
          <p:nvPr/>
        </p:nvCxnSpPr>
        <p:spPr>
          <a:xfrm>
            <a:off x="2406370" y="3237157"/>
            <a:ext cx="194100" cy="203100"/>
          </a:xfrm>
          <a:prstGeom prst="straightConnector1">
            <a:avLst/>
          </a:prstGeom>
          <a:noFill/>
          <a:ln w="9525" cap="flat" cmpd="sng">
            <a:solidFill>
              <a:schemeClr val="dk1"/>
            </a:solidFill>
            <a:prstDash val="solid"/>
            <a:round/>
            <a:headEnd type="none" w="sm" len="sm"/>
            <a:tailEnd type="none" w="sm" len="sm"/>
          </a:ln>
        </p:spPr>
      </p:cxnSp>
      <p:grpSp>
        <p:nvGrpSpPr>
          <p:cNvPr id="1322" name="Google Shape;1322;p29"/>
          <p:cNvGrpSpPr/>
          <p:nvPr/>
        </p:nvGrpSpPr>
        <p:grpSpPr>
          <a:xfrm>
            <a:off x="4607970" y="2159287"/>
            <a:ext cx="3583202" cy="1496580"/>
            <a:chOff x="751" y="1190"/>
            <a:chExt cx="4041" cy="2074"/>
          </a:xfrm>
        </p:grpSpPr>
        <p:sp>
          <p:nvSpPr>
            <p:cNvPr id="1323" name="Google Shape;1323;p29"/>
            <p:cNvSpPr/>
            <p:nvPr/>
          </p:nvSpPr>
          <p:spPr>
            <a:xfrm>
              <a:off x="2832" y="1190"/>
              <a:ext cx="836" cy="29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324" name="Google Shape;1324;p29"/>
            <p:cNvSpPr/>
            <p:nvPr/>
          </p:nvSpPr>
          <p:spPr>
            <a:xfrm>
              <a:off x="1920" y="1680"/>
              <a:ext cx="822" cy="45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325" name="Google Shape;1325;p29"/>
            <p:cNvSpPr/>
            <p:nvPr/>
          </p:nvSpPr>
          <p:spPr>
            <a:xfrm>
              <a:off x="3744" y="1680"/>
              <a:ext cx="807" cy="45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cxnSp>
          <p:nvCxnSpPr>
            <p:cNvPr id="1326" name="Google Shape;1326;p29"/>
            <p:cNvCxnSpPr>
              <a:stCxn id="1323" idx="3"/>
              <a:endCxn id="1324" idx="7"/>
            </p:cNvCxnSpPr>
            <p:nvPr/>
          </p:nvCxnSpPr>
          <p:spPr>
            <a:xfrm flipH="1">
              <a:off x="2654" y="1444"/>
              <a:ext cx="300" cy="300"/>
            </a:xfrm>
            <a:prstGeom prst="straightConnector1">
              <a:avLst/>
            </a:prstGeom>
            <a:noFill/>
            <a:ln w="9525" cap="flat" cmpd="sng">
              <a:solidFill>
                <a:schemeClr val="dk1"/>
              </a:solidFill>
              <a:prstDash val="solid"/>
              <a:round/>
              <a:headEnd type="none" w="sm" len="sm"/>
              <a:tailEnd type="none" w="sm" len="sm"/>
            </a:ln>
          </p:spPr>
        </p:cxnSp>
        <p:cxnSp>
          <p:nvCxnSpPr>
            <p:cNvPr id="1327" name="Google Shape;1327;p29"/>
            <p:cNvCxnSpPr>
              <a:stCxn id="1323" idx="5"/>
              <a:endCxn id="1325" idx="1"/>
            </p:cNvCxnSpPr>
            <p:nvPr/>
          </p:nvCxnSpPr>
          <p:spPr>
            <a:xfrm>
              <a:off x="3546" y="1444"/>
              <a:ext cx="300" cy="300"/>
            </a:xfrm>
            <a:prstGeom prst="straightConnector1">
              <a:avLst/>
            </a:prstGeom>
            <a:noFill/>
            <a:ln w="9525" cap="flat" cmpd="sng">
              <a:solidFill>
                <a:schemeClr val="dk1"/>
              </a:solidFill>
              <a:prstDash val="solid"/>
              <a:round/>
              <a:headEnd type="none" w="sm" len="sm"/>
              <a:tailEnd type="none" w="sm" len="sm"/>
            </a:ln>
          </p:spPr>
        </p:cxnSp>
        <p:cxnSp>
          <p:nvCxnSpPr>
            <p:cNvPr id="1328" name="Google Shape;1328;p29"/>
            <p:cNvCxnSpPr>
              <a:stCxn id="1324" idx="3"/>
              <a:endCxn id="1329" idx="7"/>
            </p:cNvCxnSpPr>
            <p:nvPr/>
          </p:nvCxnSpPr>
          <p:spPr>
            <a:xfrm flipH="1">
              <a:off x="1740" y="2069"/>
              <a:ext cx="300" cy="300"/>
            </a:xfrm>
            <a:prstGeom prst="straightConnector1">
              <a:avLst/>
            </a:prstGeom>
            <a:noFill/>
            <a:ln w="9525" cap="flat" cmpd="sng">
              <a:solidFill>
                <a:schemeClr val="dk1"/>
              </a:solidFill>
              <a:prstDash val="solid"/>
              <a:round/>
              <a:headEnd type="none" w="sm" len="sm"/>
              <a:tailEnd type="none" w="sm" len="sm"/>
            </a:ln>
          </p:spPr>
        </p:cxnSp>
        <p:sp>
          <p:nvSpPr>
            <p:cNvPr id="1329" name="Google Shape;1329;p29"/>
            <p:cNvSpPr/>
            <p:nvPr/>
          </p:nvSpPr>
          <p:spPr>
            <a:xfrm>
              <a:off x="1344" y="2256"/>
              <a:ext cx="336" cy="336"/>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330" name="Google Shape;1330;p29"/>
            <p:cNvSpPr/>
            <p:nvPr/>
          </p:nvSpPr>
          <p:spPr>
            <a:xfrm>
              <a:off x="2664" y="2290"/>
              <a:ext cx="336" cy="33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331" name="Google Shape;1331;p29"/>
            <p:cNvCxnSpPr>
              <a:stCxn id="1324" idx="5"/>
              <a:endCxn id="1330" idx="1"/>
            </p:cNvCxnSpPr>
            <p:nvPr/>
          </p:nvCxnSpPr>
          <p:spPr>
            <a:xfrm>
              <a:off x="2622" y="2069"/>
              <a:ext cx="0" cy="300"/>
            </a:xfrm>
            <a:prstGeom prst="straightConnector1">
              <a:avLst/>
            </a:prstGeom>
            <a:noFill/>
            <a:ln w="9525" cap="flat" cmpd="sng">
              <a:solidFill>
                <a:schemeClr val="dk1"/>
              </a:solidFill>
              <a:prstDash val="solid"/>
              <a:round/>
              <a:headEnd type="none" w="sm" len="sm"/>
              <a:tailEnd type="none" w="sm" len="sm"/>
            </a:ln>
          </p:spPr>
        </p:cxnSp>
        <p:sp>
          <p:nvSpPr>
            <p:cNvPr id="1332" name="Google Shape;1332;p29"/>
            <p:cNvSpPr/>
            <p:nvPr/>
          </p:nvSpPr>
          <p:spPr>
            <a:xfrm>
              <a:off x="3344" y="2372"/>
              <a:ext cx="758" cy="36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333" name="Google Shape;1333;p29"/>
            <p:cNvCxnSpPr>
              <a:stCxn id="1332" idx="0"/>
              <a:endCxn id="1325" idx="3"/>
            </p:cNvCxnSpPr>
            <p:nvPr/>
          </p:nvCxnSpPr>
          <p:spPr>
            <a:xfrm rot="10800000">
              <a:off x="3723" y="2072"/>
              <a:ext cx="0" cy="300"/>
            </a:xfrm>
            <a:prstGeom prst="straightConnector1">
              <a:avLst/>
            </a:prstGeom>
            <a:noFill/>
            <a:ln w="9525" cap="flat" cmpd="sng">
              <a:solidFill>
                <a:schemeClr val="dk1"/>
              </a:solidFill>
              <a:prstDash val="solid"/>
              <a:round/>
              <a:headEnd type="none" w="sm" len="sm"/>
              <a:tailEnd type="none" w="sm" len="sm"/>
            </a:ln>
          </p:spPr>
        </p:cxnSp>
        <p:sp>
          <p:nvSpPr>
            <p:cNvPr id="1334" name="Google Shape;1334;p29"/>
            <p:cNvSpPr/>
            <p:nvPr/>
          </p:nvSpPr>
          <p:spPr>
            <a:xfrm>
              <a:off x="4456" y="2349"/>
              <a:ext cx="336" cy="33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335" name="Google Shape;1335;p29"/>
            <p:cNvCxnSpPr>
              <a:stCxn id="1325" idx="5"/>
              <a:endCxn id="1334" idx="1"/>
            </p:cNvCxnSpPr>
            <p:nvPr/>
          </p:nvCxnSpPr>
          <p:spPr>
            <a:xfrm>
              <a:off x="4433" y="2069"/>
              <a:ext cx="0" cy="300"/>
            </a:xfrm>
            <a:prstGeom prst="straightConnector1">
              <a:avLst/>
            </a:prstGeom>
            <a:noFill/>
            <a:ln w="9525" cap="flat" cmpd="sng">
              <a:solidFill>
                <a:schemeClr val="dk1"/>
              </a:solidFill>
              <a:prstDash val="solid"/>
              <a:round/>
              <a:headEnd type="none" w="sm" len="sm"/>
              <a:tailEnd type="none" w="sm" len="sm"/>
            </a:ln>
          </p:spPr>
        </p:cxnSp>
        <p:sp>
          <p:nvSpPr>
            <p:cNvPr id="1336" name="Google Shape;1336;p29"/>
            <p:cNvSpPr/>
            <p:nvPr/>
          </p:nvSpPr>
          <p:spPr>
            <a:xfrm>
              <a:off x="751" y="2928"/>
              <a:ext cx="761" cy="33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337" name="Google Shape;1337;p29"/>
            <p:cNvSpPr/>
            <p:nvPr/>
          </p:nvSpPr>
          <p:spPr>
            <a:xfrm>
              <a:off x="1632" y="2892"/>
              <a:ext cx="760" cy="35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45</a:t>
              </a:r>
              <a:endParaRPr sz="1400" b="0" i="0" u="none" strike="noStrike" cap="none">
                <a:solidFill>
                  <a:srgbClr val="000000"/>
                </a:solidFill>
                <a:latin typeface="Arial"/>
                <a:ea typeface="Arial"/>
                <a:cs typeface="Arial"/>
                <a:sym typeface="Arial"/>
              </a:endParaRPr>
            </a:p>
          </p:txBody>
        </p:sp>
        <p:cxnSp>
          <p:nvCxnSpPr>
            <p:cNvPr id="1338" name="Google Shape;1338;p29"/>
            <p:cNvCxnSpPr>
              <a:stCxn id="1336" idx="0"/>
              <a:endCxn id="1329" idx="3"/>
            </p:cNvCxnSpPr>
            <p:nvPr/>
          </p:nvCxnSpPr>
          <p:spPr>
            <a:xfrm rot="10800000" flipH="1">
              <a:off x="1132" y="2628"/>
              <a:ext cx="300" cy="300"/>
            </a:xfrm>
            <a:prstGeom prst="straightConnector1">
              <a:avLst/>
            </a:prstGeom>
            <a:noFill/>
            <a:ln w="9525" cap="flat" cmpd="sng">
              <a:solidFill>
                <a:schemeClr val="dk1"/>
              </a:solidFill>
              <a:prstDash val="solid"/>
              <a:round/>
              <a:headEnd type="none" w="sm" len="sm"/>
              <a:tailEnd type="none" w="sm" len="sm"/>
            </a:ln>
          </p:spPr>
        </p:cxnSp>
        <p:cxnSp>
          <p:nvCxnSpPr>
            <p:cNvPr id="1339" name="Google Shape;1339;p29"/>
            <p:cNvCxnSpPr>
              <a:stCxn id="1337" idx="0"/>
              <a:endCxn id="1329" idx="5"/>
            </p:cNvCxnSpPr>
            <p:nvPr/>
          </p:nvCxnSpPr>
          <p:spPr>
            <a:xfrm rot="10800000">
              <a:off x="1712" y="2592"/>
              <a:ext cx="300" cy="300"/>
            </a:xfrm>
            <a:prstGeom prst="straightConnector1">
              <a:avLst/>
            </a:prstGeom>
            <a:noFill/>
            <a:ln w="9525" cap="flat" cmpd="sng">
              <a:solidFill>
                <a:schemeClr val="dk1"/>
              </a:solidFill>
              <a:prstDash val="solid"/>
              <a:round/>
              <a:headEnd type="none" w="sm" len="sm"/>
              <a:tailEnd type="none" w="sm" len="sm"/>
            </a:ln>
          </p:spPr>
        </p:cxnSp>
        <p:sp>
          <p:nvSpPr>
            <p:cNvPr id="1340" name="Google Shape;1340;p29"/>
            <p:cNvSpPr/>
            <p:nvPr/>
          </p:nvSpPr>
          <p:spPr>
            <a:xfrm>
              <a:off x="2464" y="2877"/>
              <a:ext cx="379" cy="3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341" name="Google Shape;1341;p29"/>
            <p:cNvCxnSpPr>
              <a:stCxn id="1330" idx="3"/>
              <a:endCxn id="1340" idx="0"/>
            </p:cNvCxnSpPr>
            <p:nvPr/>
          </p:nvCxnSpPr>
          <p:spPr>
            <a:xfrm>
              <a:off x="2713" y="2577"/>
              <a:ext cx="0" cy="300"/>
            </a:xfrm>
            <a:prstGeom prst="straightConnector1">
              <a:avLst/>
            </a:prstGeom>
            <a:noFill/>
            <a:ln w="9525" cap="flat" cmpd="sng">
              <a:solidFill>
                <a:schemeClr val="dk1"/>
              </a:solidFill>
              <a:prstDash val="solid"/>
              <a:round/>
              <a:headEnd type="none" w="sm" len="sm"/>
              <a:tailEnd type="none" w="sm" len="sm"/>
            </a:ln>
          </p:spPr>
        </p:cxnSp>
        <p:sp>
          <p:nvSpPr>
            <p:cNvPr id="1342" name="Google Shape;1342;p29"/>
            <p:cNvSpPr/>
            <p:nvPr/>
          </p:nvSpPr>
          <p:spPr>
            <a:xfrm>
              <a:off x="2951" y="2928"/>
              <a:ext cx="336" cy="33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343" name="Google Shape;1343;p29"/>
            <p:cNvCxnSpPr>
              <a:stCxn id="1330" idx="5"/>
              <a:endCxn id="1342" idx="0"/>
            </p:cNvCxnSpPr>
            <p:nvPr/>
          </p:nvCxnSpPr>
          <p:spPr>
            <a:xfrm>
              <a:off x="2951" y="2577"/>
              <a:ext cx="300" cy="300"/>
            </a:xfrm>
            <a:prstGeom prst="straightConnector1">
              <a:avLst/>
            </a:prstGeom>
            <a:noFill/>
            <a:ln w="9525" cap="flat" cmpd="sng">
              <a:solidFill>
                <a:schemeClr val="dk1"/>
              </a:solidFill>
              <a:prstDash val="solid"/>
              <a:round/>
              <a:headEnd type="none" w="sm" len="sm"/>
              <a:tailEnd type="none" w="sm" len="sm"/>
            </a:ln>
          </p:spPr>
        </p:cxnSp>
      </p:grpSp>
      <p:cxnSp>
        <p:nvCxnSpPr>
          <p:cNvPr id="1344" name="Google Shape;1344;p29"/>
          <p:cNvCxnSpPr/>
          <p:nvPr/>
        </p:nvCxnSpPr>
        <p:spPr>
          <a:xfrm>
            <a:off x="4165600" y="2743200"/>
            <a:ext cx="914400" cy="0"/>
          </a:xfrm>
          <a:prstGeom prst="straightConnector1">
            <a:avLst/>
          </a:prstGeom>
          <a:noFill/>
          <a:ln w="9525" cap="flat" cmpd="sng">
            <a:solidFill>
              <a:srgbClr val="C00000"/>
            </a:solidFill>
            <a:prstDash val="solid"/>
            <a:round/>
            <a:headEnd type="none" w="sm" len="sm"/>
            <a:tailEnd type="triangle" w="med" len="med"/>
          </a:ln>
        </p:spPr>
      </p:cxnSp>
      <p:grpSp>
        <p:nvGrpSpPr>
          <p:cNvPr id="1345" name="Google Shape;1345;p29"/>
          <p:cNvGrpSpPr/>
          <p:nvPr/>
        </p:nvGrpSpPr>
        <p:grpSpPr>
          <a:xfrm>
            <a:off x="8083436" y="2133600"/>
            <a:ext cx="3789805" cy="1600488"/>
            <a:chOff x="662" y="1152"/>
            <a:chExt cx="4274" cy="2218"/>
          </a:xfrm>
        </p:grpSpPr>
        <p:sp>
          <p:nvSpPr>
            <p:cNvPr id="1346" name="Google Shape;1346;p29"/>
            <p:cNvSpPr/>
            <p:nvPr/>
          </p:nvSpPr>
          <p:spPr>
            <a:xfrm>
              <a:off x="2832" y="1152"/>
              <a:ext cx="770" cy="43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347" name="Google Shape;1347;p29"/>
            <p:cNvSpPr/>
            <p:nvPr/>
          </p:nvSpPr>
          <p:spPr>
            <a:xfrm>
              <a:off x="1920" y="1680"/>
              <a:ext cx="816" cy="44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348" name="Google Shape;1348;p29"/>
            <p:cNvSpPr/>
            <p:nvPr/>
          </p:nvSpPr>
          <p:spPr>
            <a:xfrm>
              <a:off x="3744" y="1680"/>
              <a:ext cx="864" cy="456"/>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cxnSp>
          <p:nvCxnSpPr>
            <p:cNvPr id="1349" name="Google Shape;1349;p29"/>
            <p:cNvCxnSpPr>
              <a:stCxn id="1346" idx="3"/>
              <a:endCxn id="1347" idx="7"/>
            </p:cNvCxnSpPr>
            <p:nvPr/>
          </p:nvCxnSpPr>
          <p:spPr>
            <a:xfrm flipH="1">
              <a:off x="2645" y="1521"/>
              <a:ext cx="300" cy="300"/>
            </a:xfrm>
            <a:prstGeom prst="straightConnector1">
              <a:avLst/>
            </a:prstGeom>
            <a:noFill/>
            <a:ln w="9525" cap="flat" cmpd="sng">
              <a:solidFill>
                <a:schemeClr val="dk1"/>
              </a:solidFill>
              <a:prstDash val="solid"/>
              <a:round/>
              <a:headEnd type="none" w="sm" len="sm"/>
              <a:tailEnd type="none" w="sm" len="sm"/>
            </a:ln>
          </p:spPr>
        </p:cxnSp>
        <p:cxnSp>
          <p:nvCxnSpPr>
            <p:cNvPr id="1350" name="Google Shape;1350;p29"/>
            <p:cNvCxnSpPr>
              <a:stCxn id="1346" idx="5"/>
              <a:endCxn id="1348" idx="1"/>
            </p:cNvCxnSpPr>
            <p:nvPr/>
          </p:nvCxnSpPr>
          <p:spPr>
            <a:xfrm>
              <a:off x="3489" y="1521"/>
              <a:ext cx="300" cy="300"/>
            </a:xfrm>
            <a:prstGeom prst="straightConnector1">
              <a:avLst/>
            </a:prstGeom>
            <a:noFill/>
            <a:ln w="9525" cap="flat" cmpd="sng">
              <a:solidFill>
                <a:schemeClr val="dk1"/>
              </a:solidFill>
              <a:prstDash val="solid"/>
              <a:round/>
              <a:headEnd type="none" w="sm" len="sm"/>
              <a:tailEnd type="none" w="sm" len="sm"/>
            </a:ln>
          </p:spPr>
        </p:cxnSp>
        <p:cxnSp>
          <p:nvCxnSpPr>
            <p:cNvPr id="1351" name="Google Shape;1351;p29"/>
            <p:cNvCxnSpPr>
              <a:stCxn id="1347" idx="3"/>
              <a:endCxn id="1352" idx="7"/>
            </p:cNvCxnSpPr>
            <p:nvPr/>
          </p:nvCxnSpPr>
          <p:spPr>
            <a:xfrm flipH="1">
              <a:off x="1740" y="2062"/>
              <a:ext cx="300" cy="300"/>
            </a:xfrm>
            <a:prstGeom prst="straightConnector1">
              <a:avLst/>
            </a:prstGeom>
            <a:noFill/>
            <a:ln w="9525" cap="flat" cmpd="sng">
              <a:solidFill>
                <a:schemeClr val="dk1"/>
              </a:solidFill>
              <a:prstDash val="solid"/>
              <a:round/>
              <a:headEnd type="none" w="sm" len="sm"/>
              <a:tailEnd type="none" w="sm" len="sm"/>
            </a:ln>
          </p:spPr>
        </p:cxnSp>
        <p:sp>
          <p:nvSpPr>
            <p:cNvPr id="1352" name="Google Shape;1352;p29"/>
            <p:cNvSpPr/>
            <p:nvPr/>
          </p:nvSpPr>
          <p:spPr>
            <a:xfrm>
              <a:off x="1056" y="2191"/>
              <a:ext cx="772" cy="469"/>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45</a:t>
              </a:r>
              <a:endParaRPr sz="1400" b="0" i="0" u="none" strike="noStrike" cap="none">
                <a:solidFill>
                  <a:srgbClr val="000000"/>
                </a:solidFill>
                <a:latin typeface="Arial"/>
                <a:ea typeface="Arial"/>
                <a:cs typeface="Arial"/>
                <a:sym typeface="Arial"/>
              </a:endParaRPr>
            </a:p>
          </p:txBody>
        </p:sp>
        <p:sp>
          <p:nvSpPr>
            <p:cNvPr id="1353" name="Google Shape;1353;p29"/>
            <p:cNvSpPr/>
            <p:nvPr/>
          </p:nvSpPr>
          <p:spPr>
            <a:xfrm>
              <a:off x="2621" y="2288"/>
              <a:ext cx="429" cy="34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354" name="Google Shape;1354;p29"/>
            <p:cNvCxnSpPr>
              <a:stCxn id="1347" idx="5"/>
              <a:endCxn id="1353" idx="1"/>
            </p:cNvCxnSpPr>
            <p:nvPr/>
          </p:nvCxnSpPr>
          <p:spPr>
            <a:xfrm>
              <a:off x="2617" y="2062"/>
              <a:ext cx="0" cy="300"/>
            </a:xfrm>
            <a:prstGeom prst="straightConnector1">
              <a:avLst/>
            </a:prstGeom>
            <a:noFill/>
            <a:ln w="9525" cap="flat" cmpd="sng">
              <a:solidFill>
                <a:schemeClr val="dk1"/>
              </a:solidFill>
              <a:prstDash val="solid"/>
              <a:round/>
              <a:headEnd type="none" w="sm" len="sm"/>
              <a:tailEnd type="none" w="sm" len="sm"/>
            </a:ln>
          </p:spPr>
        </p:cxnSp>
        <p:sp>
          <p:nvSpPr>
            <p:cNvPr id="1355" name="Google Shape;1355;p29"/>
            <p:cNvSpPr/>
            <p:nvPr/>
          </p:nvSpPr>
          <p:spPr>
            <a:xfrm>
              <a:off x="3117" y="2272"/>
              <a:ext cx="771" cy="509"/>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356" name="Google Shape;1356;p29"/>
            <p:cNvCxnSpPr>
              <a:stCxn id="1355" idx="7"/>
              <a:endCxn id="1348" idx="3"/>
            </p:cNvCxnSpPr>
            <p:nvPr/>
          </p:nvCxnSpPr>
          <p:spPr>
            <a:xfrm rot="10800000">
              <a:off x="3775" y="2047"/>
              <a:ext cx="0" cy="300"/>
            </a:xfrm>
            <a:prstGeom prst="straightConnector1">
              <a:avLst/>
            </a:prstGeom>
            <a:noFill/>
            <a:ln w="9525" cap="flat" cmpd="sng">
              <a:solidFill>
                <a:schemeClr val="dk1"/>
              </a:solidFill>
              <a:prstDash val="solid"/>
              <a:round/>
              <a:headEnd type="none" w="sm" len="sm"/>
              <a:tailEnd type="none" w="sm" len="sm"/>
            </a:ln>
          </p:spPr>
        </p:cxnSp>
        <p:sp>
          <p:nvSpPr>
            <p:cNvPr id="1357" name="Google Shape;1357;p29"/>
            <p:cNvSpPr/>
            <p:nvPr/>
          </p:nvSpPr>
          <p:spPr>
            <a:xfrm>
              <a:off x="4600" y="2321"/>
              <a:ext cx="336" cy="404"/>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358" name="Google Shape;1358;p29"/>
            <p:cNvCxnSpPr>
              <a:stCxn id="1348" idx="5"/>
              <a:endCxn id="1357" idx="1"/>
            </p:cNvCxnSpPr>
            <p:nvPr/>
          </p:nvCxnSpPr>
          <p:spPr>
            <a:xfrm>
              <a:off x="4481" y="2069"/>
              <a:ext cx="300" cy="300"/>
            </a:xfrm>
            <a:prstGeom prst="straightConnector1">
              <a:avLst/>
            </a:prstGeom>
            <a:noFill/>
            <a:ln w="9525" cap="flat" cmpd="sng">
              <a:solidFill>
                <a:schemeClr val="dk1"/>
              </a:solidFill>
              <a:prstDash val="solid"/>
              <a:round/>
              <a:headEnd type="none" w="sm" len="sm"/>
              <a:tailEnd type="none" w="sm" len="sm"/>
            </a:ln>
          </p:spPr>
        </p:cxnSp>
        <p:sp>
          <p:nvSpPr>
            <p:cNvPr id="1359" name="Google Shape;1359;p29"/>
            <p:cNvSpPr/>
            <p:nvPr/>
          </p:nvSpPr>
          <p:spPr>
            <a:xfrm>
              <a:off x="662" y="2971"/>
              <a:ext cx="832" cy="399"/>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360" name="Google Shape;1360;p29"/>
            <p:cNvSpPr/>
            <p:nvPr/>
          </p:nvSpPr>
          <p:spPr>
            <a:xfrm>
              <a:off x="1632" y="2928"/>
              <a:ext cx="456" cy="31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cxnSp>
          <p:nvCxnSpPr>
            <p:cNvPr id="1361" name="Google Shape;1361;p29"/>
            <p:cNvCxnSpPr>
              <a:stCxn id="1359" idx="1"/>
              <a:endCxn id="1352" idx="3"/>
            </p:cNvCxnSpPr>
            <p:nvPr/>
          </p:nvCxnSpPr>
          <p:spPr>
            <a:xfrm rot="10800000" flipH="1">
              <a:off x="784" y="2729"/>
              <a:ext cx="300" cy="300"/>
            </a:xfrm>
            <a:prstGeom prst="straightConnector1">
              <a:avLst/>
            </a:prstGeom>
            <a:noFill/>
            <a:ln w="9525" cap="flat" cmpd="sng">
              <a:solidFill>
                <a:schemeClr val="dk1"/>
              </a:solidFill>
              <a:prstDash val="solid"/>
              <a:round/>
              <a:headEnd type="none" w="sm" len="sm"/>
              <a:tailEnd type="none" w="sm" len="sm"/>
            </a:ln>
          </p:spPr>
        </p:cxnSp>
        <p:cxnSp>
          <p:nvCxnSpPr>
            <p:cNvPr id="1362" name="Google Shape;1362;p29"/>
            <p:cNvCxnSpPr>
              <a:stCxn id="1360" idx="0"/>
              <a:endCxn id="1352" idx="5"/>
            </p:cNvCxnSpPr>
            <p:nvPr/>
          </p:nvCxnSpPr>
          <p:spPr>
            <a:xfrm rot="10800000">
              <a:off x="1860" y="2628"/>
              <a:ext cx="0" cy="300"/>
            </a:xfrm>
            <a:prstGeom prst="straightConnector1">
              <a:avLst/>
            </a:prstGeom>
            <a:noFill/>
            <a:ln w="9525" cap="flat" cmpd="sng">
              <a:solidFill>
                <a:schemeClr val="dk1"/>
              </a:solidFill>
              <a:prstDash val="solid"/>
              <a:round/>
              <a:headEnd type="none" w="sm" len="sm"/>
              <a:tailEnd type="none" w="sm" len="sm"/>
            </a:ln>
          </p:spPr>
        </p:cxnSp>
        <p:sp>
          <p:nvSpPr>
            <p:cNvPr id="1363" name="Google Shape;1363;p29"/>
            <p:cNvSpPr/>
            <p:nvPr/>
          </p:nvSpPr>
          <p:spPr>
            <a:xfrm>
              <a:off x="2196" y="2928"/>
              <a:ext cx="336" cy="33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364" name="Google Shape;1364;p29"/>
            <p:cNvCxnSpPr>
              <a:stCxn id="1353" idx="3"/>
              <a:endCxn id="1363" idx="0"/>
            </p:cNvCxnSpPr>
            <p:nvPr/>
          </p:nvCxnSpPr>
          <p:spPr>
            <a:xfrm flipH="1">
              <a:off x="2384" y="2583"/>
              <a:ext cx="300" cy="300"/>
            </a:xfrm>
            <a:prstGeom prst="straightConnector1">
              <a:avLst/>
            </a:prstGeom>
            <a:noFill/>
            <a:ln w="9525" cap="flat" cmpd="sng">
              <a:solidFill>
                <a:schemeClr val="dk1"/>
              </a:solidFill>
              <a:prstDash val="solid"/>
              <a:round/>
              <a:headEnd type="none" w="sm" len="sm"/>
              <a:tailEnd type="none" w="sm" len="sm"/>
            </a:ln>
          </p:spPr>
        </p:cxnSp>
        <p:sp>
          <p:nvSpPr>
            <p:cNvPr id="1365" name="Google Shape;1365;p29"/>
            <p:cNvSpPr/>
            <p:nvPr/>
          </p:nvSpPr>
          <p:spPr>
            <a:xfrm>
              <a:off x="2871" y="2957"/>
              <a:ext cx="393" cy="33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366" name="Google Shape;1366;p29"/>
            <p:cNvCxnSpPr>
              <a:stCxn id="1353" idx="5"/>
              <a:endCxn id="1365" idx="0"/>
            </p:cNvCxnSpPr>
            <p:nvPr/>
          </p:nvCxnSpPr>
          <p:spPr>
            <a:xfrm>
              <a:off x="2987" y="2583"/>
              <a:ext cx="0" cy="300"/>
            </a:xfrm>
            <a:prstGeom prst="straightConnector1">
              <a:avLst/>
            </a:prstGeom>
            <a:noFill/>
            <a:ln w="9525" cap="flat" cmpd="sng">
              <a:solidFill>
                <a:schemeClr val="dk1"/>
              </a:solidFill>
              <a:prstDash val="solid"/>
              <a:round/>
              <a:headEnd type="none" w="sm" len="sm"/>
              <a:tailEnd type="none" w="sm" len="sm"/>
            </a:ln>
          </p:spPr>
        </p:cxnSp>
      </p:grpSp>
      <p:cxnSp>
        <p:nvCxnSpPr>
          <p:cNvPr id="1367" name="Google Shape;1367;p29"/>
          <p:cNvCxnSpPr/>
          <p:nvPr/>
        </p:nvCxnSpPr>
        <p:spPr>
          <a:xfrm>
            <a:off x="8110544" y="2743200"/>
            <a:ext cx="914400" cy="0"/>
          </a:xfrm>
          <a:prstGeom prst="straightConnector1">
            <a:avLst/>
          </a:prstGeom>
          <a:noFill/>
          <a:ln w="9525" cap="flat" cmpd="sng">
            <a:solidFill>
              <a:srgbClr val="C00000"/>
            </a:solidFill>
            <a:prstDash val="solid"/>
            <a:round/>
            <a:headEnd type="none" w="sm" len="sm"/>
            <a:tailEnd type="triangle" w="med" len="med"/>
          </a:ln>
        </p:spPr>
      </p:cxnSp>
      <p:grpSp>
        <p:nvGrpSpPr>
          <p:cNvPr id="1368" name="Google Shape;1368;p29"/>
          <p:cNvGrpSpPr/>
          <p:nvPr/>
        </p:nvGrpSpPr>
        <p:grpSpPr>
          <a:xfrm>
            <a:off x="8026401" y="3733800"/>
            <a:ext cx="3788932" cy="2084819"/>
            <a:chOff x="8026401" y="3733800"/>
            <a:chExt cx="3788932" cy="2084819"/>
          </a:xfrm>
        </p:grpSpPr>
        <p:cxnSp>
          <p:nvCxnSpPr>
            <p:cNvPr id="1369" name="Google Shape;1369;p29"/>
            <p:cNvCxnSpPr>
              <a:stCxn id="1370" idx="3"/>
            </p:cNvCxnSpPr>
            <p:nvPr/>
          </p:nvCxnSpPr>
          <p:spPr>
            <a:xfrm flipH="1">
              <a:off x="9015019" y="4883480"/>
              <a:ext cx="281400" cy="216300"/>
            </a:xfrm>
            <a:prstGeom prst="straightConnector1">
              <a:avLst/>
            </a:prstGeom>
            <a:noFill/>
            <a:ln w="9525" cap="flat" cmpd="sng">
              <a:solidFill>
                <a:schemeClr val="dk1"/>
              </a:solidFill>
              <a:prstDash val="solid"/>
              <a:round/>
              <a:headEnd type="none" w="sm" len="sm"/>
              <a:tailEnd type="none" w="sm" len="sm"/>
            </a:ln>
          </p:spPr>
        </p:cxnSp>
        <p:cxnSp>
          <p:nvCxnSpPr>
            <p:cNvPr id="1371" name="Google Shape;1371;p29"/>
            <p:cNvCxnSpPr>
              <a:stCxn id="1370" idx="5"/>
              <a:endCxn id="1372" idx="1"/>
            </p:cNvCxnSpPr>
            <p:nvPr/>
          </p:nvCxnSpPr>
          <p:spPr>
            <a:xfrm flipH="1">
              <a:off x="9666164" y="4883480"/>
              <a:ext cx="110700" cy="216000"/>
            </a:xfrm>
            <a:prstGeom prst="straightConnector1">
              <a:avLst/>
            </a:prstGeom>
            <a:noFill/>
            <a:ln w="9525" cap="flat" cmpd="sng">
              <a:solidFill>
                <a:schemeClr val="dk1"/>
              </a:solidFill>
              <a:prstDash val="solid"/>
              <a:round/>
              <a:headEnd type="none" w="sm" len="sm"/>
              <a:tailEnd type="none" w="sm" len="sm"/>
            </a:ln>
          </p:spPr>
        </p:cxnSp>
        <p:cxnSp>
          <p:nvCxnSpPr>
            <p:cNvPr id="1373" name="Google Shape;1373;p29"/>
            <p:cNvCxnSpPr>
              <a:stCxn id="1374" idx="7"/>
              <a:endCxn id="1375" idx="3"/>
            </p:cNvCxnSpPr>
            <p:nvPr/>
          </p:nvCxnSpPr>
          <p:spPr>
            <a:xfrm rot="10800000">
              <a:off x="10920419" y="4923992"/>
              <a:ext cx="56400" cy="195300"/>
            </a:xfrm>
            <a:prstGeom prst="straightConnector1">
              <a:avLst/>
            </a:prstGeom>
            <a:noFill/>
            <a:ln w="9525" cap="flat" cmpd="sng">
              <a:solidFill>
                <a:schemeClr val="dk1"/>
              </a:solidFill>
              <a:prstDash val="solid"/>
              <a:round/>
              <a:headEnd type="none" w="sm" len="sm"/>
              <a:tailEnd type="none" w="sm" len="sm"/>
            </a:ln>
          </p:spPr>
        </p:cxnSp>
        <p:cxnSp>
          <p:nvCxnSpPr>
            <p:cNvPr id="1376" name="Google Shape;1376;p29"/>
            <p:cNvCxnSpPr>
              <a:stCxn id="1375" idx="5"/>
              <a:endCxn id="1377" idx="1"/>
            </p:cNvCxnSpPr>
            <p:nvPr/>
          </p:nvCxnSpPr>
          <p:spPr>
            <a:xfrm>
              <a:off x="11432755" y="4924131"/>
              <a:ext cx="128400" cy="293100"/>
            </a:xfrm>
            <a:prstGeom prst="straightConnector1">
              <a:avLst/>
            </a:prstGeom>
            <a:noFill/>
            <a:ln w="9525" cap="flat" cmpd="sng">
              <a:solidFill>
                <a:schemeClr val="dk1"/>
              </a:solidFill>
              <a:prstDash val="solid"/>
              <a:round/>
              <a:headEnd type="none" w="sm" len="sm"/>
              <a:tailEnd type="none" w="sm" len="sm"/>
            </a:ln>
          </p:spPr>
        </p:cxnSp>
        <p:cxnSp>
          <p:nvCxnSpPr>
            <p:cNvPr id="1378" name="Google Shape;1378;p29"/>
            <p:cNvCxnSpPr>
              <a:stCxn id="1379" idx="0"/>
            </p:cNvCxnSpPr>
            <p:nvPr/>
          </p:nvCxnSpPr>
          <p:spPr>
            <a:xfrm rot="10800000" flipH="1">
              <a:off x="8396631" y="5332144"/>
              <a:ext cx="134400" cy="216600"/>
            </a:xfrm>
            <a:prstGeom prst="straightConnector1">
              <a:avLst/>
            </a:prstGeom>
            <a:noFill/>
            <a:ln w="9525" cap="flat" cmpd="sng">
              <a:solidFill>
                <a:schemeClr val="dk1"/>
              </a:solidFill>
              <a:prstDash val="solid"/>
              <a:round/>
              <a:headEnd type="none" w="sm" len="sm"/>
              <a:tailEnd type="none" w="sm" len="sm"/>
            </a:ln>
          </p:spPr>
        </p:cxnSp>
        <p:cxnSp>
          <p:nvCxnSpPr>
            <p:cNvPr id="1380" name="Google Shape;1380;p29"/>
            <p:cNvCxnSpPr>
              <a:stCxn id="1381" idx="0"/>
              <a:endCxn id="1382" idx="5"/>
            </p:cNvCxnSpPr>
            <p:nvPr/>
          </p:nvCxnSpPr>
          <p:spPr>
            <a:xfrm rot="10800000" flipH="1">
              <a:off x="9164107" y="5312313"/>
              <a:ext cx="300" cy="222000"/>
            </a:xfrm>
            <a:prstGeom prst="straightConnector1">
              <a:avLst/>
            </a:prstGeom>
            <a:noFill/>
            <a:ln w="9525" cap="flat" cmpd="sng">
              <a:solidFill>
                <a:schemeClr val="dk1"/>
              </a:solidFill>
              <a:prstDash val="solid"/>
              <a:round/>
              <a:headEnd type="none" w="sm" len="sm"/>
              <a:tailEnd type="none" w="sm" len="sm"/>
            </a:ln>
          </p:spPr>
        </p:cxnSp>
        <p:cxnSp>
          <p:nvCxnSpPr>
            <p:cNvPr id="1383" name="Google Shape;1383;p29"/>
            <p:cNvCxnSpPr>
              <a:stCxn id="1372" idx="3"/>
              <a:endCxn id="1384" idx="0"/>
            </p:cNvCxnSpPr>
            <p:nvPr/>
          </p:nvCxnSpPr>
          <p:spPr>
            <a:xfrm flipH="1">
              <a:off x="9590569" y="5270783"/>
              <a:ext cx="75600" cy="278100"/>
            </a:xfrm>
            <a:prstGeom prst="straightConnector1">
              <a:avLst/>
            </a:prstGeom>
            <a:noFill/>
            <a:ln w="9525" cap="flat" cmpd="sng">
              <a:solidFill>
                <a:schemeClr val="dk1"/>
              </a:solidFill>
              <a:prstDash val="solid"/>
              <a:round/>
              <a:headEnd type="none" w="sm" len="sm"/>
              <a:tailEnd type="none" w="sm" len="sm"/>
            </a:ln>
          </p:spPr>
        </p:cxnSp>
        <p:cxnSp>
          <p:nvCxnSpPr>
            <p:cNvPr id="1385" name="Google Shape;1385;p29"/>
            <p:cNvCxnSpPr>
              <a:stCxn id="1372" idx="5"/>
              <a:endCxn id="1386" idx="0"/>
            </p:cNvCxnSpPr>
            <p:nvPr/>
          </p:nvCxnSpPr>
          <p:spPr>
            <a:xfrm>
              <a:off x="9876840" y="5270783"/>
              <a:ext cx="194400" cy="259800"/>
            </a:xfrm>
            <a:prstGeom prst="straightConnector1">
              <a:avLst/>
            </a:prstGeom>
            <a:noFill/>
            <a:ln w="9525" cap="flat" cmpd="sng">
              <a:solidFill>
                <a:schemeClr val="dk1"/>
              </a:solidFill>
              <a:prstDash val="solid"/>
              <a:round/>
              <a:headEnd type="none" w="sm" len="sm"/>
              <a:tailEnd type="none" w="sm" len="sm"/>
            </a:ln>
          </p:spPr>
        </p:cxnSp>
        <p:grpSp>
          <p:nvGrpSpPr>
            <p:cNvPr id="1387" name="Google Shape;1387;p29"/>
            <p:cNvGrpSpPr/>
            <p:nvPr/>
          </p:nvGrpSpPr>
          <p:grpSpPr>
            <a:xfrm>
              <a:off x="8026401" y="3733800"/>
              <a:ext cx="3788932" cy="2084819"/>
              <a:chOff x="8026401" y="3733800"/>
              <a:chExt cx="3788932" cy="2084819"/>
            </a:xfrm>
          </p:grpSpPr>
          <p:sp>
            <p:nvSpPr>
              <p:cNvPr id="1388" name="Google Shape;1388;p29"/>
              <p:cNvSpPr/>
              <p:nvPr/>
            </p:nvSpPr>
            <p:spPr>
              <a:xfrm>
                <a:off x="10005596" y="4267200"/>
                <a:ext cx="684771" cy="31172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370" name="Google Shape;1370;p29"/>
              <p:cNvSpPr/>
              <p:nvPr/>
            </p:nvSpPr>
            <p:spPr>
              <a:xfrm>
                <a:off x="9196916" y="4648200"/>
                <a:ext cx="679451" cy="275648"/>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45</a:t>
                </a:r>
                <a:endParaRPr sz="1800" b="0" i="0" u="none" strike="noStrike" cap="none">
                  <a:solidFill>
                    <a:schemeClr val="lt1"/>
                  </a:solidFill>
                  <a:latin typeface="Verdana"/>
                  <a:ea typeface="Verdana"/>
                  <a:cs typeface="Verdana"/>
                  <a:sym typeface="Verdana"/>
                </a:endParaRPr>
              </a:p>
            </p:txBody>
          </p:sp>
          <p:sp>
            <p:nvSpPr>
              <p:cNvPr id="1375" name="Google Shape;1375;p29"/>
              <p:cNvSpPr/>
              <p:nvPr/>
            </p:nvSpPr>
            <p:spPr>
              <a:xfrm>
                <a:off x="10814278" y="4648200"/>
                <a:ext cx="724591" cy="3232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cxnSp>
            <p:nvCxnSpPr>
              <p:cNvPr id="1389" name="Google Shape;1389;p29"/>
              <p:cNvCxnSpPr>
                <a:stCxn id="1388" idx="3"/>
                <a:endCxn id="1370" idx="7"/>
              </p:cNvCxnSpPr>
              <p:nvPr/>
            </p:nvCxnSpPr>
            <p:spPr>
              <a:xfrm flipH="1">
                <a:off x="9776778" y="4533276"/>
                <a:ext cx="329100" cy="155400"/>
              </a:xfrm>
              <a:prstGeom prst="straightConnector1">
                <a:avLst/>
              </a:prstGeom>
              <a:noFill/>
              <a:ln w="9525" cap="flat" cmpd="sng">
                <a:solidFill>
                  <a:schemeClr val="dk1"/>
                </a:solidFill>
                <a:prstDash val="solid"/>
                <a:round/>
                <a:headEnd type="none" w="sm" len="sm"/>
                <a:tailEnd type="none" w="sm" len="sm"/>
              </a:ln>
            </p:spPr>
          </p:cxnSp>
          <p:cxnSp>
            <p:nvCxnSpPr>
              <p:cNvPr id="1390" name="Google Shape;1390;p29"/>
              <p:cNvCxnSpPr>
                <a:stCxn id="1388" idx="5"/>
                <a:endCxn id="1375" idx="1"/>
              </p:cNvCxnSpPr>
              <p:nvPr/>
            </p:nvCxnSpPr>
            <p:spPr>
              <a:xfrm>
                <a:off x="10590085" y="4533276"/>
                <a:ext cx="330300" cy="162300"/>
              </a:xfrm>
              <a:prstGeom prst="straightConnector1">
                <a:avLst/>
              </a:prstGeom>
              <a:noFill/>
              <a:ln w="9525" cap="flat" cmpd="sng">
                <a:solidFill>
                  <a:schemeClr val="dk1"/>
                </a:solidFill>
                <a:prstDash val="solid"/>
                <a:round/>
                <a:headEnd type="none" w="sm" len="sm"/>
                <a:tailEnd type="none" w="sm" len="sm"/>
              </a:ln>
            </p:spPr>
          </p:cxnSp>
          <p:sp>
            <p:nvSpPr>
              <p:cNvPr id="1382" name="Google Shape;1382;p29"/>
              <p:cNvSpPr/>
              <p:nvPr/>
            </p:nvSpPr>
            <p:spPr>
              <a:xfrm>
                <a:off x="8590405" y="5032808"/>
                <a:ext cx="672311" cy="327602"/>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19</a:t>
                </a:r>
                <a:endParaRPr sz="1800" b="0" i="0" u="none" strike="noStrike" cap="none">
                  <a:solidFill>
                    <a:schemeClr val="lt1"/>
                  </a:solidFill>
                  <a:latin typeface="Verdana"/>
                  <a:ea typeface="Verdana"/>
                  <a:cs typeface="Verdana"/>
                  <a:sym typeface="Verdana"/>
                </a:endParaRPr>
              </a:p>
            </p:txBody>
          </p:sp>
          <p:sp>
            <p:nvSpPr>
              <p:cNvPr id="1372" name="Google Shape;1372;p29"/>
              <p:cNvSpPr/>
              <p:nvPr/>
            </p:nvSpPr>
            <p:spPr>
              <a:xfrm>
                <a:off x="9622537" y="5063836"/>
                <a:ext cx="297935" cy="24245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sp>
            <p:nvSpPr>
              <p:cNvPr id="1374" name="Google Shape;1374;p29"/>
              <p:cNvSpPr/>
              <p:nvPr/>
            </p:nvSpPr>
            <p:spPr>
              <a:xfrm>
                <a:off x="10388918" y="5063390"/>
                <a:ext cx="688769" cy="381721"/>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1377" name="Google Shape;1377;p29"/>
              <p:cNvSpPr/>
              <p:nvPr/>
            </p:nvSpPr>
            <p:spPr>
              <a:xfrm>
                <a:off x="11517398" y="5174240"/>
                <a:ext cx="297935" cy="2936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sp>
            <p:nvSpPr>
              <p:cNvPr id="1379" name="Google Shape;1379;p29"/>
              <p:cNvSpPr/>
              <p:nvPr/>
            </p:nvSpPr>
            <p:spPr>
              <a:xfrm>
                <a:off x="8026401" y="5548744"/>
                <a:ext cx="740460" cy="269875"/>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15</a:t>
                </a:r>
                <a:endParaRPr sz="1800" b="0" i="0" u="none" strike="noStrike" cap="none">
                  <a:solidFill>
                    <a:schemeClr val="lt1"/>
                  </a:solidFill>
                  <a:latin typeface="Verdana"/>
                  <a:ea typeface="Verdana"/>
                  <a:cs typeface="Verdana"/>
                  <a:sym typeface="Verdana"/>
                </a:endParaRPr>
              </a:p>
            </p:txBody>
          </p:sp>
          <p:sp>
            <p:nvSpPr>
              <p:cNvPr id="1381" name="Google Shape;1381;p29"/>
              <p:cNvSpPr/>
              <p:nvPr/>
            </p:nvSpPr>
            <p:spPr>
              <a:xfrm>
                <a:off x="8982331" y="5534313"/>
                <a:ext cx="363552" cy="24245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384" name="Google Shape;1384;p29"/>
              <p:cNvSpPr/>
              <p:nvPr/>
            </p:nvSpPr>
            <p:spPr>
              <a:xfrm>
                <a:off x="9441648" y="5548745"/>
                <a:ext cx="297935" cy="24245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sp>
            <p:nvSpPr>
              <p:cNvPr id="1386" name="Google Shape;1386;p29"/>
              <p:cNvSpPr/>
              <p:nvPr/>
            </p:nvSpPr>
            <p:spPr>
              <a:xfrm>
                <a:off x="9854862" y="5530705"/>
                <a:ext cx="432715" cy="269875"/>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391" name="Google Shape;1391;p29"/>
              <p:cNvCxnSpPr/>
              <p:nvPr/>
            </p:nvCxnSpPr>
            <p:spPr>
              <a:xfrm>
                <a:off x="10160000" y="3733800"/>
                <a:ext cx="0" cy="381000"/>
              </a:xfrm>
              <a:prstGeom prst="straightConnector1">
                <a:avLst/>
              </a:prstGeom>
              <a:noFill/>
              <a:ln w="9525" cap="flat" cmpd="sng">
                <a:solidFill>
                  <a:srgbClr val="C00000"/>
                </a:solidFill>
                <a:prstDash val="solid"/>
                <a:round/>
                <a:headEnd type="none" w="sm" len="sm"/>
                <a:tailEnd type="triangle" w="med" len="med"/>
              </a:ln>
            </p:spPr>
          </p:cxnSp>
        </p:grpSp>
      </p:grpSp>
      <p:grpSp>
        <p:nvGrpSpPr>
          <p:cNvPr id="1392" name="Google Shape;1392;p29"/>
          <p:cNvGrpSpPr/>
          <p:nvPr/>
        </p:nvGrpSpPr>
        <p:grpSpPr>
          <a:xfrm>
            <a:off x="4673743" y="4267200"/>
            <a:ext cx="4165457" cy="1551420"/>
            <a:chOff x="4673743" y="4267200"/>
            <a:chExt cx="4165457" cy="1551420"/>
          </a:xfrm>
        </p:grpSpPr>
        <p:cxnSp>
          <p:nvCxnSpPr>
            <p:cNvPr id="1393" name="Google Shape;1393;p29"/>
            <p:cNvCxnSpPr>
              <a:stCxn id="1394" idx="3"/>
              <a:endCxn id="1395" idx="7"/>
            </p:cNvCxnSpPr>
            <p:nvPr/>
          </p:nvCxnSpPr>
          <p:spPr>
            <a:xfrm>
              <a:off x="5742422" y="4869930"/>
              <a:ext cx="2700" cy="233100"/>
            </a:xfrm>
            <a:prstGeom prst="straightConnector1">
              <a:avLst/>
            </a:prstGeom>
            <a:noFill/>
            <a:ln w="9525" cap="flat" cmpd="sng">
              <a:solidFill>
                <a:schemeClr val="dk1"/>
              </a:solidFill>
              <a:prstDash val="solid"/>
              <a:round/>
              <a:headEnd type="none" w="sm" len="sm"/>
              <a:tailEnd type="none" w="sm" len="sm"/>
            </a:ln>
          </p:spPr>
        </p:cxnSp>
        <p:cxnSp>
          <p:nvCxnSpPr>
            <p:cNvPr id="1396" name="Google Shape;1396;p29"/>
            <p:cNvCxnSpPr>
              <a:stCxn id="1394" idx="5"/>
              <a:endCxn id="1397" idx="1"/>
            </p:cNvCxnSpPr>
            <p:nvPr/>
          </p:nvCxnSpPr>
          <p:spPr>
            <a:xfrm>
              <a:off x="6222867" y="4869930"/>
              <a:ext cx="83400" cy="272700"/>
            </a:xfrm>
            <a:prstGeom prst="straightConnector1">
              <a:avLst/>
            </a:prstGeom>
            <a:noFill/>
            <a:ln w="9525" cap="flat" cmpd="sng">
              <a:solidFill>
                <a:schemeClr val="dk1"/>
              </a:solidFill>
              <a:prstDash val="solid"/>
              <a:round/>
              <a:headEnd type="none" w="sm" len="sm"/>
              <a:tailEnd type="none" w="sm" len="sm"/>
            </a:ln>
          </p:spPr>
        </p:cxnSp>
        <p:cxnSp>
          <p:nvCxnSpPr>
            <p:cNvPr id="1398" name="Google Shape;1398;p29"/>
            <p:cNvCxnSpPr>
              <a:stCxn id="1399" idx="0"/>
              <a:endCxn id="1400" idx="3"/>
            </p:cNvCxnSpPr>
            <p:nvPr/>
          </p:nvCxnSpPr>
          <p:spPr>
            <a:xfrm rot="10800000" flipH="1">
              <a:off x="7201811" y="4883536"/>
              <a:ext cx="160200" cy="180300"/>
            </a:xfrm>
            <a:prstGeom prst="straightConnector1">
              <a:avLst/>
            </a:prstGeom>
            <a:noFill/>
            <a:ln w="9525" cap="flat" cmpd="sng">
              <a:solidFill>
                <a:schemeClr val="dk1"/>
              </a:solidFill>
              <a:prstDash val="solid"/>
              <a:round/>
              <a:headEnd type="none" w="sm" len="sm"/>
              <a:tailEnd type="none" w="sm" len="sm"/>
            </a:ln>
          </p:spPr>
        </p:cxnSp>
        <p:cxnSp>
          <p:nvCxnSpPr>
            <p:cNvPr id="1401" name="Google Shape;1401;p29"/>
            <p:cNvCxnSpPr>
              <a:stCxn id="1400" idx="5"/>
              <a:endCxn id="1402" idx="0"/>
            </p:cNvCxnSpPr>
            <p:nvPr/>
          </p:nvCxnSpPr>
          <p:spPr>
            <a:xfrm>
              <a:off x="7852873" y="4883480"/>
              <a:ext cx="24600" cy="180300"/>
            </a:xfrm>
            <a:prstGeom prst="straightConnector1">
              <a:avLst/>
            </a:prstGeom>
            <a:noFill/>
            <a:ln w="9525" cap="flat" cmpd="sng">
              <a:solidFill>
                <a:schemeClr val="dk1"/>
              </a:solidFill>
              <a:prstDash val="solid"/>
              <a:round/>
              <a:headEnd type="none" w="sm" len="sm"/>
              <a:tailEnd type="none" w="sm" len="sm"/>
            </a:ln>
          </p:spPr>
        </p:cxnSp>
        <p:cxnSp>
          <p:nvCxnSpPr>
            <p:cNvPr id="1403" name="Google Shape;1403;p29"/>
            <p:cNvCxnSpPr>
              <a:stCxn id="1404" idx="0"/>
              <a:endCxn id="1395" idx="3"/>
            </p:cNvCxnSpPr>
            <p:nvPr/>
          </p:nvCxnSpPr>
          <p:spPr>
            <a:xfrm rot="10800000" flipH="1">
              <a:off x="5024836" y="5292845"/>
              <a:ext cx="212400" cy="255900"/>
            </a:xfrm>
            <a:prstGeom prst="straightConnector1">
              <a:avLst/>
            </a:prstGeom>
            <a:noFill/>
            <a:ln w="9525" cap="flat" cmpd="sng">
              <a:solidFill>
                <a:schemeClr val="dk1"/>
              </a:solidFill>
              <a:prstDash val="solid"/>
              <a:round/>
              <a:headEnd type="none" w="sm" len="sm"/>
              <a:tailEnd type="none" w="sm" len="sm"/>
            </a:ln>
          </p:spPr>
        </p:cxnSp>
        <p:cxnSp>
          <p:nvCxnSpPr>
            <p:cNvPr id="1405" name="Google Shape;1405;p29"/>
            <p:cNvCxnSpPr>
              <a:stCxn id="1406" idx="0"/>
              <a:endCxn id="1395" idx="4"/>
            </p:cNvCxnSpPr>
            <p:nvPr/>
          </p:nvCxnSpPr>
          <p:spPr>
            <a:xfrm rot="10800000">
              <a:off x="5491298" y="5332266"/>
              <a:ext cx="259800" cy="243900"/>
            </a:xfrm>
            <a:prstGeom prst="straightConnector1">
              <a:avLst/>
            </a:prstGeom>
            <a:noFill/>
            <a:ln w="9525" cap="flat" cmpd="sng">
              <a:solidFill>
                <a:schemeClr val="dk1"/>
              </a:solidFill>
              <a:prstDash val="solid"/>
              <a:round/>
              <a:headEnd type="none" w="sm" len="sm"/>
              <a:tailEnd type="none" w="sm" len="sm"/>
            </a:ln>
          </p:spPr>
        </p:cxnSp>
        <p:cxnSp>
          <p:nvCxnSpPr>
            <p:cNvPr id="1407" name="Google Shape;1407;p29"/>
            <p:cNvCxnSpPr>
              <a:stCxn id="1397" idx="3"/>
              <a:endCxn id="1408" idx="0"/>
            </p:cNvCxnSpPr>
            <p:nvPr/>
          </p:nvCxnSpPr>
          <p:spPr>
            <a:xfrm flipH="1">
              <a:off x="6224462" y="5314079"/>
              <a:ext cx="81900" cy="234600"/>
            </a:xfrm>
            <a:prstGeom prst="straightConnector1">
              <a:avLst/>
            </a:prstGeom>
            <a:noFill/>
            <a:ln w="9525" cap="flat" cmpd="sng">
              <a:solidFill>
                <a:schemeClr val="dk1"/>
              </a:solidFill>
              <a:prstDash val="solid"/>
              <a:round/>
              <a:headEnd type="none" w="sm" len="sm"/>
              <a:tailEnd type="none" w="sm" len="sm"/>
            </a:ln>
          </p:spPr>
        </p:cxnSp>
        <p:cxnSp>
          <p:nvCxnSpPr>
            <p:cNvPr id="1409" name="Google Shape;1409;p29"/>
            <p:cNvCxnSpPr>
              <a:stCxn id="1397" idx="5"/>
              <a:endCxn id="1410" idx="0"/>
            </p:cNvCxnSpPr>
            <p:nvPr/>
          </p:nvCxnSpPr>
          <p:spPr>
            <a:xfrm>
              <a:off x="6517033" y="5314079"/>
              <a:ext cx="307800" cy="220200"/>
            </a:xfrm>
            <a:prstGeom prst="straightConnector1">
              <a:avLst/>
            </a:prstGeom>
            <a:noFill/>
            <a:ln w="9525" cap="flat" cmpd="sng">
              <a:solidFill>
                <a:schemeClr val="dk1"/>
              </a:solidFill>
              <a:prstDash val="solid"/>
              <a:round/>
              <a:headEnd type="none" w="sm" len="sm"/>
              <a:tailEnd type="none" w="sm" len="sm"/>
            </a:ln>
          </p:spPr>
        </p:cxnSp>
        <p:grpSp>
          <p:nvGrpSpPr>
            <p:cNvPr id="1411" name="Google Shape;1411;p29"/>
            <p:cNvGrpSpPr/>
            <p:nvPr/>
          </p:nvGrpSpPr>
          <p:grpSpPr>
            <a:xfrm>
              <a:off x="4673743" y="4267200"/>
              <a:ext cx="4165457" cy="1551420"/>
              <a:chOff x="4673743" y="4267200"/>
              <a:chExt cx="4165457" cy="1551420"/>
            </a:xfrm>
          </p:grpSpPr>
          <p:sp>
            <p:nvSpPr>
              <p:cNvPr id="1412" name="Google Shape;1412;p29"/>
              <p:cNvSpPr/>
              <p:nvPr/>
            </p:nvSpPr>
            <p:spPr>
              <a:xfrm>
                <a:off x="6451600" y="4267200"/>
                <a:ext cx="742908" cy="201041"/>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394" name="Google Shape;1394;p29"/>
              <p:cNvSpPr/>
              <p:nvPr/>
            </p:nvSpPr>
            <p:spPr>
              <a:xfrm>
                <a:off x="5642919" y="4648200"/>
                <a:ext cx="679451" cy="259773"/>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45</a:t>
                </a:r>
                <a:endParaRPr sz="1400" b="0" i="0" u="none" strike="noStrike" cap="none">
                  <a:solidFill>
                    <a:srgbClr val="000000"/>
                  </a:solidFill>
                  <a:latin typeface="Arial"/>
                  <a:ea typeface="Arial"/>
                  <a:cs typeface="Arial"/>
                  <a:sym typeface="Arial"/>
                </a:endParaRPr>
              </a:p>
            </p:txBody>
          </p:sp>
          <p:sp>
            <p:nvSpPr>
              <p:cNvPr id="1400" name="Google Shape;1400;p29"/>
              <p:cNvSpPr/>
              <p:nvPr/>
            </p:nvSpPr>
            <p:spPr>
              <a:xfrm>
                <a:off x="7260281" y="4648200"/>
                <a:ext cx="694265" cy="27564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cxnSp>
            <p:nvCxnSpPr>
              <p:cNvPr id="1413" name="Google Shape;1413;p29"/>
              <p:cNvCxnSpPr>
                <a:stCxn id="1412" idx="3"/>
                <a:endCxn id="1394" idx="7"/>
              </p:cNvCxnSpPr>
              <p:nvPr/>
            </p:nvCxnSpPr>
            <p:spPr>
              <a:xfrm flipH="1">
                <a:off x="6222896" y="4438799"/>
                <a:ext cx="337500" cy="247500"/>
              </a:xfrm>
              <a:prstGeom prst="straightConnector1">
                <a:avLst/>
              </a:prstGeom>
              <a:noFill/>
              <a:ln w="9525" cap="flat" cmpd="sng">
                <a:solidFill>
                  <a:schemeClr val="dk1"/>
                </a:solidFill>
                <a:prstDash val="solid"/>
                <a:round/>
                <a:headEnd type="none" w="sm" len="sm"/>
                <a:tailEnd type="none" w="sm" len="sm"/>
              </a:ln>
            </p:spPr>
          </p:cxnSp>
          <p:cxnSp>
            <p:nvCxnSpPr>
              <p:cNvPr id="1414" name="Google Shape;1414;p29"/>
              <p:cNvCxnSpPr>
                <a:stCxn id="1412" idx="5"/>
                <a:endCxn id="1400" idx="1"/>
              </p:cNvCxnSpPr>
              <p:nvPr/>
            </p:nvCxnSpPr>
            <p:spPr>
              <a:xfrm>
                <a:off x="7085712" y="4438799"/>
                <a:ext cx="276300" cy="249900"/>
              </a:xfrm>
              <a:prstGeom prst="straightConnector1">
                <a:avLst/>
              </a:prstGeom>
              <a:noFill/>
              <a:ln w="9525" cap="flat" cmpd="sng">
                <a:solidFill>
                  <a:schemeClr val="dk1"/>
                </a:solidFill>
                <a:prstDash val="solid"/>
                <a:round/>
                <a:headEnd type="none" w="sm" len="sm"/>
                <a:tailEnd type="none" w="sm" len="sm"/>
              </a:ln>
            </p:spPr>
          </p:cxnSp>
          <p:sp>
            <p:nvSpPr>
              <p:cNvPr id="1395" name="Google Shape;1395;p29"/>
              <p:cNvSpPr/>
              <p:nvPr/>
            </p:nvSpPr>
            <p:spPr>
              <a:xfrm>
                <a:off x="5132173" y="5063837"/>
                <a:ext cx="718070" cy="26843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800" b="0" i="0" u="none" strike="noStrike" cap="none">
                  <a:solidFill>
                    <a:schemeClr val="dk1"/>
                  </a:solidFill>
                  <a:latin typeface="Verdana"/>
                  <a:ea typeface="Verdana"/>
                  <a:cs typeface="Verdana"/>
                  <a:sym typeface="Verdana"/>
                </a:endParaRPr>
              </a:p>
            </p:txBody>
          </p:sp>
          <p:sp>
            <p:nvSpPr>
              <p:cNvPr id="1397" name="Google Shape;1397;p29"/>
              <p:cNvSpPr/>
              <p:nvPr/>
            </p:nvSpPr>
            <p:spPr>
              <a:xfrm>
                <a:off x="6262730" y="5107132"/>
                <a:ext cx="297935" cy="24245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sp>
            <p:nvSpPr>
              <p:cNvPr id="1399" name="Google Shape;1399;p29"/>
              <p:cNvSpPr/>
              <p:nvPr/>
            </p:nvSpPr>
            <p:spPr>
              <a:xfrm>
                <a:off x="6834659" y="5063836"/>
                <a:ext cx="734304" cy="24245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1402" name="Google Shape;1402;p29"/>
              <p:cNvSpPr/>
              <p:nvPr/>
            </p:nvSpPr>
            <p:spPr>
              <a:xfrm>
                <a:off x="7728465" y="5063836"/>
                <a:ext cx="297935" cy="24245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sp>
            <p:nvSpPr>
              <p:cNvPr id="1404" name="Google Shape;1404;p29"/>
              <p:cNvSpPr/>
              <p:nvPr/>
            </p:nvSpPr>
            <p:spPr>
              <a:xfrm>
                <a:off x="4673743" y="5548745"/>
                <a:ext cx="702186" cy="251835"/>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800" b="0" i="0" u="none" strike="noStrike" cap="none">
                  <a:solidFill>
                    <a:schemeClr val="dk1"/>
                  </a:solidFill>
                  <a:latin typeface="Verdana"/>
                  <a:ea typeface="Verdana"/>
                  <a:cs typeface="Verdana"/>
                  <a:sym typeface="Verdana"/>
                </a:endParaRPr>
              </a:p>
            </p:txBody>
          </p:sp>
          <p:sp>
            <p:nvSpPr>
              <p:cNvPr id="1406" name="Google Shape;1406;p29"/>
              <p:cNvSpPr/>
              <p:nvPr/>
            </p:nvSpPr>
            <p:spPr>
              <a:xfrm>
                <a:off x="5538287" y="5576166"/>
                <a:ext cx="425622" cy="24245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408" name="Google Shape;1408;p29"/>
              <p:cNvSpPr/>
              <p:nvPr/>
            </p:nvSpPr>
            <p:spPr>
              <a:xfrm>
                <a:off x="6075634" y="5548745"/>
                <a:ext cx="297935" cy="24245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sp>
            <p:nvSpPr>
              <p:cNvPr id="1410" name="Google Shape;1410;p29"/>
              <p:cNvSpPr/>
              <p:nvPr/>
            </p:nvSpPr>
            <p:spPr>
              <a:xfrm>
                <a:off x="6675938" y="5534313"/>
                <a:ext cx="297935" cy="24245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415" name="Google Shape;1415;p29"/>
              <p:cNvCxnSpPr/>
              <p:nvPr/>
            </p:nvCxnSpPr>
            <p:spPr>
              <a:xfrm rot="10800000">
                <a:off x="8026400" y="4800600"/>
                <a:ext cx="812800" cy="0"/>
              </a:xfrm>
              <a:prstGeom prst="straightConnector1">
                <a:avLst/>
              </a:prstGeom>
              <a:noFill/>
              <a:ln w="9525" cap="flat" cmpd="sng">
                <a:solidFill>
                  <a:srgbClr val="C00000"/>
                </a:solidFill>
                <a:prstDash val="solid"/>
                <a:round/>
                <a:headEnd type="none" w="sm" len="sm"/>
                <a:tailEnd type="triangle" w="med" len="med"/>
              </a:ln>
            </p:spPr>
          </p:cxnSp>
        </p:grpSp>
      </p:grpSp>
      <p:grpSp>
        <p:nvGrpSpPr>
          <p:cNvPr id="1416" name="Google Shape;1416;p29"/>
          <p:cNvGrpSpPr/>
          <p:nvPr/>
        </p:nvGrpSpPr>
        <p:grpSpPr>
          <a:xfrm>
            <a:off x="609601" y="4267200"/>
            <a:ext cx="4470399" cy="1524000"/>
            <a:chOff x="609601" y="4267200"/>
            <a:chExt cx="4470399" cy="1524000"/>
          </a:xfrm>
        </p:grpSpPr>
        <p:sp>
          <p:nvSpPr>
            <p:cNvPr id="1417" name="Google Shape;1417;p29"/>
            <p:cNvSpPr/>
            <p:nvPr/>
          </p:nvSpPr>
          <p:spPr>
            <a:xfrm>
              <a:off x="2589610" y="4267200"/>
              <a:ext cx="766118" cy="31172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45</a:t>
              </a:r>
              <a:endParaRPr sz="1400" b="0" i="0" u="none" strike="noStrike" cap="none">
                <a:solidFill>
                  <a:srgbClr val="000000"/>
                </a:solidFill>
                <a:latin typeface="Arial"/>
                <a:ea typeface="Arial"/>
                <a:cs typeface="Arial"/>
                <a:sym typeface="Arial"/>
              </a:endParaRPr>
            </a:p>
          </p:txBody>
        </p:sp>
        <p:sp>
          <p:nvSpPr>
            <p:cNvPr id="1418" name="Google Shape;1418;p29"/>
            <p:cNvSpPr/>
            <p:nvPr/>
          </p:nvSpPr>
          <p:spPr>
            <a:xfrm>
              <a:off x="1780929" y="4648200"/>
              <a:ext cx="699262" cy="32327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419" name="Google Shape;1419;p29"/>
            <p:cNvSpPr/>
            <p:nvPr/>
          </p:nvSpPr>
          <p:spPr>
            <a:xfrm>
              <a:off x="3398291" y="4648200"/>
              <a:ext cx="721909" cy="22874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cxnSp>
          <p:nvCxnSpPr>
            <p:cNvPr id="1420" name="Google Shape;1420;p29"/>
            <p:cNvCxnSpPr>
              <a:stCxn id="1417" idx="3"/>
              <a:endCxn id="1418" idx="7"/>
            </p:cNvCxnSpPr>
            <p:nvPr/>
          </p:nvCxnSpPr>
          <p:spPr>
            <a:xfrm flipH="1">
              <a:off x="2377805" y="4533276"/>
              <a:ext cx="324000" cy="162300"/>
            </a:xfrm>
            <a:prstGeom prst="straightConnector1">
              <a:avLst/>
            </a:prstGeom>
            <a:noFill/>
            <a:ln w="9525" cap="flat" cmpd="sng">
              <a:solidFill>
                <a:schemeClr val="dk1"/>
              </a:solidFill>
              <a:prstDash val="solid"/>
              <a:round/>
              <a:headEnd type="none" w="sm" len="sm"/>
              <a:tailEnd type="none" w="sm" len="sm"/>
            </a:ln>
          </p:spPr>
        </p:cxnSp>
        <p:cxnSp>
          <p:nvCxnSpPr>
            <p:cNvPr id="1421" name="Google Shape;1421;p29"/>
            <p:cNvCxnSpPr>
              <a:stCxn id="1417" idx="5"/>
              <a:endCxn id="1419" idx="1"/>
            </p:cNvCxnSpPr>
            <p:nvPr/>
          </p:nvCxnSpPr>
          <p:spPr>
            <a:xfrm>
              <a:off x="3243533" y="4533276"/>
              <a:ext cx="260400" cy="148500"/>
            </a:xfrm>
            <a:prstGeom prst="straightConnector1">
              <a:avLst/>
            </a:prstGeom>
            <a:noFill/>
            <a:ln w="9525" cap="flat" cmpd="sng">
              <a:solidFill>
                <a:schemeClr val="dk1"/>
              </a:solidFill>
              <a:prstDash val="solid"/>
              <a:round/>
              <a:headEnd type="none" w="sm" len="sm"/>
              <a:tailEnd type="none" w="sm" len="sm"/>
            </a:ln>
          </p:spPr>
        </p:cxnSp>
        <p:cxnSp>
          <p:nvCxnSpPr>
            <p:cNvPr id="1422" name="Google Shape;1422;p29"/>
            <p:cNvCxnSpPr>
              <a:stCxn id="1418" idx="3"/>
              <a:endCxn id="1423" idx="7"/>
            </p:cNvCxnSpPr>
            <p:nvPr/>
          </p:nvCxnSpPr>
          <p:spPr>
            <a:xfrm flipH="1">
              <a:off x="1869534" y="4924131"/>
              <a:ext cx="13800" cy="173400"/>
            </a:xfrm>
            <a:prstGeom prst="straightConnector1">
              <a:avLst/>
            </a:prstGeom>
            <a:noFill/>
            <a:ln w="9525" cap="flat" cmpd="sng">
              <a:solidFill>
                <a:schemeClr val="dk1"/>
              </a:solidFill>
              <a:prstDash val="solid"/>
              <a:round/>
              <a:headEnd type="none" w="sm" len="sm"/>
              <a:tailEnd type="none" w="sm" len="sm"/>
            </a:ln>
          </p:spPr>
        </p:cxnSp>
        <p:sp>
          <p:nvSpPr>
            <p:cNvPr id="1423" name="Google Shape;1423;p29"/>
            <p:cNvSpPr/>
            <p:nvPr/>
          </p:nvSpPr>
          <p:spPr>
            <a:xfrm>
              <a:off x="1270182" y="5063837"/>
              <a:ext cx="702219" cy="22912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424" name="Google Shape;1424;p29"/>
            <p:cNvSpPr/>
            <p:nvPr/>
          </p:nvSpPr>
          <p:spPr>
            <a:xfrm>
              <a:off x="2394533" y="5094865"/>
              <a:ext cx="446903" cy="29585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425" name="Google Shape;1425;p29"/>
            <p:cNvCxnSpPr>
              <a:stCxn id="1418" idx="5"/>
              <a:endCxn id="1424" idx="1"/>
            </p:cNvCxnSpPr>
            <p:nvPr/>
          </p:nvCxnSpPr>
          <p:spPr>
            <a:xfrm>
              <a:off x="2377786" y="4924131"/>
              <a:ext cx="82200" cy="214200"/>
            </a:xfrm>
            <a:prstGeom prst="straightConnector1">
              <a:avLst/>
            </a:prstGeom>
            <a:noFill/>
            <a:ln w="9525" cap="flat" cmpd="sng">
              <a:solidFill>
                <a:schemeClr val="dk1"/>
              </a:solidFill>
              <a:prstDash val="solid"/>
              <a:round/>
              <a:headEnd type="none" w="sm" len="sm"/>
              <a:tailEnd type="none" w="sm" len="sm"/>
            </a:ln>
          </p:spPr>
        </p:cxnSp>
        <p:sp>
          <p:nvSpPr>
            <p:cNvPr id="1426" name="Google Shape;1426;p29"/>
            <p:cNvSpPr/>
            <p:nvPr/>
          </p:nvSpPr>
          <p:spPr>
            <a:xfrm>
              <a:off x="3110109" y="5115791"/>
              <a:ext cx="696955" cy="231631"/>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427" name="Google Shape;1427;p29"/>
            <p:cNvCxnSpPr>
              <a:stCxn id="1426" idx="0"/>
              <a:endCxn id="1419" idx="3"/>
            </p:cNvCxnSpPr>
            <p:nvPr/>
          </p:nvCxnSpPr>
          <p:spPr>
            <a:xfrm rot="10800000" flipH="1">
              <a:off x="3458587" y="4843391"/>
              <a:ext cx="45300" cy="272400"/>
            </a:xfrm>
            <a:prstGeom prst="straightConnector1">
              <a:avLst/>
            </a:prstGeom>
            <a:noFill/>
            <a:ln w="9525" cap="flat" cmpd="sng">
              <a:solidFill>
                <a:schemeClr val="dk1"/>
              </a:solidFill>
              <a:prstDash val="solid"/>
              <a:round/>
              <a:headEnd type="none" w="sm" len="sm"/>
              <a:tailEnd type="none" w="sm" len="sm"/>
            </a:ln>
          </p:spPr>
        </p:cxnSp>
        <p:sp>
          <p:nvSpPr>
            <p:cNvPr id="1428" name="Google Shape;1428;p29"/>
            <p:cNvSpPr/>
            <p:nvPr/>
          </p:nvSpPr>
          <p:spPr>
            <a:xfrm>
              <a:off x="3866475" y="5063836"/>
              <a:ext cx="399907" cy="34636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429" name="Google Shape;1429;p29"/>
            <p:cNvCxnSpPr>
              <a:stCxn id="1419" idx="5"/>
              <a:endCxn id="1428" idx="0"/>
            </p:cNvCxnSpPr>
            <p:nvPr/>
          </p:nvCxnSpPr>
          <p:spPr>
            <a:xfrm>
              <a:off x="4014479" y="4843445"/>
              <a:ext cx="51900" cy="220500"/>
            </a:xfrm>
            <a:prstGeom prst="straightConnector1">
              <a:avLst/>
            </a:prstGeom>
            <a:noFill/>
            <a:ln w="9525" cap="flat" cmpd="sng">
              <a:solidFill>
                <a:schemeClr val="dk1"/>
              </a:solidFill>
              <a:prstDash val="solid"/>
              <a:round/>
              <a:headEnd type="none" w="sm" len="sm"/>
              <a:tailEnd type="none" w="sm" len="sm"/>
            </a:ln>
          </p:spPr>
        </p:cxnSp>
        <p:sp>
          <p:nvSpPr>
            <p:cNvPr id="1430" name="Google Shape;1430;p29"/>
            <p:cNvSpPr/>
            <p:nvPr/>
          </p:nvSpPr>
          <p:spPr>
            <a:xfrm>
              <a:off x="609601" y="5548745"/>
              <a:ext cx="700486" cy="20680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431" name="Google Shape;1431;p29"/>
            <p:cNvSpPr/>
            <p:nvPr/>
          </p:nvSpPr>
          <p:spPr>
            <a:xfrm>
              <a:off x="1525556" y="5548745"/>
              <a:ext cx="442469" cy="242455"/>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cxnSp>
          <p:nvCxnSpPr>
            <p:cNvPr id="1432" name="Google Shape;1432;p29"/>
            <p:cNvCxnSpPr>
              <a:stCxn id="1430" idx="0"/>
              <a:endCxn id="1423" idx="3"/>
            </p:cNvCxnSpPr>
            <p:nvPr/>
          </p:nvCxnSpPr>
          <p:spPr>
            <a:xfrm rot="10800000" flipH="1">
              <a:off x="959844" y="5259545"/>
              <a:ext cx="413100" cy="289200"/>
            </a:xfrm>
            <a:prstGeom prst="straightConnector1">
              <a:avLst/>
            </a:prstGeom>
            <a:noFill/>
            <a:ln w="9525" cap="flat" cmpd="sng">
              <a:solidFill>
                <a:schemeClr val="dk1"/>
              </a:solidFill>
              <a:prstDash val="solid"/>
              <a:round/>
              <a:headEnd type="none" w="sm" len="sm"/>
              <a:tailEnd type="none" w="sm" len="sm"/>
            </a:ln>
          </p:spPr>
        </p:cxnSp>
        <p:cxnSp>
          <p:nvCxnSpPr>
            <p:cNvPr id="1433" name="Google Shape;1433;p29"/>
            <p:cNvCxnSpPr>
              <a:stCxn id="1431" idx="0"/>
              <a:endCxn id="1423" idx="4"/>
            </p:cNvCxnSpPr>
            <p:nvPr/>
          </p:nvCxnSpPr>
          <p:spPr>
            <a:xfrm rot="10800000">
              <a:off x="1621390" y="5292845"/>
              <a:ext cx="125400" cy="255900"/>
            </a:xfrm>
            <a:prstGeom prst="straightConnector1">
              <a:avLst/>
            </a:prstGeom>
            <a:noFill/>
            <a:ln w="9525" cap="flat" cmpd="sng">
              <a:solidFill>
                <a:schemeClr val="dk1"/>
              </a:solidFill>
              <a:prstDash val="solid"/>
              <a:round/>
              <a:headEnd type="none" w="sm" len="sm"/>
              <a:tailEnd type="none" w="sm" len="sm"/>
            </a:ln>
          </p:spPr>
        </p:cxnSp>
        <p:sp>
          <p:nvSpPr>
            <p:cNvPr id="1434" name="Google Shape;1434;p29"/>
            <p:cNvSpPr/>
            <p:nvPr/>
          </p:nvSpPr>
          <p:spPr>
            <a:xfrm>
              <a:off x="2022114" y="5548745"/>
              <a:ext cx="451336" cy="242455"/>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435" name="Google Shape;1435;p29"/>
            <p:cNvCxnSpPr>
              <a:stCxn id="1424" idx="3"/>
              <a:endCxn id="1434" idx="0"/>
            </p:cNvCxnSpPr>
            <p:nvPr/>
          </p:nvCxnSpPr>
          <p:spPr>
            <a:xfrm flipH="1">
              <a:off x="2247880" y="5347390"/>
              <a:ext cx="212100" cy="201300"/>
            </a:xfrm>
            <a:prstGeom prst="straightConnector1">
              <a:avLst/>
            </a:prstGeom>
            <a:noFill/>
            <a:ln w="9525" cap="flat" cmpd="sng">
              <a:solidFill>
                <a:schemeClr val="dk1"/>
              </a:solidFill>
              <a:prstDash val="solid"/>
              <a:round/>
              <a:headEnd type="none" w="sm" len="sm"/>
              <a:tailEnd type="none" w="sm" len="sm"/>
            </a:ln>
          </p:spPr>
        </p:cxnSp>
        <p:sp>
          <p:nvSpPr>
            <p:cNvPr id="1436" name="Google Shape;1436;p29"/>
            <p:cNvSpPr/>
            <p:nvPr/>
          </p:nvSpPr>
          <p:spPr>
            <a:xfrm>
              <a:off x="2844096" y="5563177"/>
              <a:ext cx="407887" cy="22802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437" name="Google Shape;1437;p29"/>
            <p:cNvCxnSpPr>
              <a:stCxn id="1424" idx="5"/>
              <a:endCxn id="1436" idx="0"/>
            </p:cNvCxnSpPr>
            <p:nvPr/>
          </p:nvCxnSpPr>
          <p:spPr>
            <a:xfrm>
              <a:off x="2775989" y="5347390"/>
              <a:ext cx="272100" cy="215700"/>
            </a:xfrm>
            <a:prstGeom prst="straightConnector1">
              <a:avLst/>
            </a:prstGeom>
            <a:noFill/>
            <a:ln w="9525" cap="flat" cmpd="sng">
              <a:solidFill>
                <a:schemeClr val="dk1"/>
              </a:solidFill>
              <a:prstDash val="solid"/>
              <a:round/>
              <a:headEnd type="none" w="sm" len="sm"/>
              <a:tailEnd type="none" w="sm" len="sm"/>
            </a:ln>
          </p:spPr>
        </p:cxnSp>
        <p:cxnSp>
          <p:nvCxnSpPr>
            <p:cNvPr id="1438" name="Google Shape;1438;p29"/>
            <p:cNvCxnSpPr/>
            <p:nvPr/>
          </p:nvCxnSpPr>
          <p:spPr>
            <a:xfrm rot="10800000">
              <a:off x="4267200" y="4876800"/>
              <a:ext cx="812800" cy="0"/>
            </a:xfrm>
            <a:prstGeom prst="straightConnector1">
              <a:avLst/>
            </a:prstGeom>
            <a:noFill/>
            <a:ln w="9525" cap="flat" cmpd="sng">
              <a:solidFill>
                <a:srgbClr val="C00000"/>
              </a:solidFill>
              <a:prstDash val="solid"/>
              <a:round/>
              <a:headEnd type="none" w="sm" len="sm"/>
              <a:tailEnd type="triangle" w="med" len="med"/>
            </a:ln>
          </p:spPr>
        </p:cxnSp>
      </p:grpSp>
      <p:pic>
        <p:nvPicPr>
          <p:cNvPr id="1439" name="Google Shape;1439;p29"/>
          <p:cNvPicPr preferRelativeResize="0"/>
          <p:nvPr/>
        </p:nvPicPr>
        <p:blipFill rotWithShape="1">
          <a:blip r:embed="rId3">
            <a:alphaModFix/>
          </a:blip>
          <a:srcRect/>
          <a:stretch/>
        </p:blipFill>
        <p:spPr>
          <a:xfrm>
            <a:off x="10979784" y="207818"/>
            <a:ext cx="1086411" cy="10269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4"/>
                                        </p:tgtEl>
                                        <p:attrNameLst>
                                          <p:attrName>style.visibility</p:attrName>
                                        </p:attrNameLst>
                                      </p:cBhvr>
                                      <p:to>
                                        <p:strVal val="visible"/>
                                      </p:to>
                                    </p:set>
                                    <p:animEffect transition="in" filter="fade">
                                      <p:cBhvr>
                                        <p:cTn id="7" dur="1000"/>
                                        <p:tgtEl>
                                          <p:spTgt spid="1344"/>
                                        </p:tgtEl>
                                      </p:cBhvr>
                                    </p:animEffect>
                                  </p:childTnLst>
                                </p:cTn>
                              </p:par>
                              <p:par>
                                <p:cTn id="8" presetID="10" presetClass="entr" presetSubtype="0" fill="hold" nodeType="withEffect">
                                  <p:stCondLst>
                                    <p:cond delay="0"/>
                                  </p:stCondLst>
                                  <p:childTnLst>
                                    <p:set>
                                      <p:cBhvr>
                                        <p:cTn id="9" dur="1" fill="hold">
                                          <p:stCondLst>
                                            <p:cond delay="0"/>
                                          </p:stCondLst>
                                        </p:cTn>
                                        <p:tgtEl>
                                          <p:spTgt spid="1322"/>
                                        </p:tgtEl>
                                        <p:attrNameLst>
                                          <p:attrName>style.visibility</p:attrName>
                                        </p:attrNameLst>
                                      </p:cBhvr>
                                      <p:to>
                                        <p:strVal val="visible"/>
                                      </p:to>
                                    </p:set>
                                    <p:animEffect transition="in" filter="fade">
                                      <p:cBhvr>
                                        <p:cTn id="10" dur="1000"/>
                                        <p:tgtEl>
                                          <p:spTgt spid="13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67"/>
                                        </p:tgtEl>
                                        <p:attrNameLst>
                                          <p:attrName>style.visibility</p:attrName>
                                        </p:attrNameLst>
                                      </p:cBhvr>
                                      <p:to>
                                        <p:strVal val="visible"/>
                                      </p:to>
                                    </p:set>
                                    <p:animEffect transition="in" filter="fade">
                                      <p:cBhvr>
                                        <p:cTn id="15" dur="1000"/>
                                        <p:tgtEl>
                                          <p:spTgt spid="1367"/>
                                        </p:tgtEl>
                                      </p:cBhvr>
                                    </p:animEffect>
                                  </p:childTnLst>
                                </p:cTn>
                              </p:par>
                              <p:par>
                                <p:cTn id="16" presetID="10" presetClass="entr" presetSubtype="0" fill="hold" nodeType="withEffect">
                                  <p:stCondLst>
                                    <p:cond delay="0"/>
                                  </p:stCondLst>
                                  <p:childTnLst>
                                    <p:set>
                                      <p:cBhvr>
                                        <p:cTn id="17" dur="1" fill="hold">
                                          <p:stCondLst>
                                            <p:cond delay="0"/>
                                          </p:stCondLst>
                                        </p:cTn>
                                        <p:tgtEl>
                                          <p:spTgt spid="1345"/>
                                        </p:tgtEl>
                                        <p:attrNameLst>
                                          <p:attrName>style.visibility</p:attrName>
                                        </p:attrNameLst>
                                      </p:cBhvr>
                                      <p:to>
                                        <p:strVal val="visible"/>
                                      </p:to>
                                    </p:set>
                                    <p:animEffect transition="in" filter="fade">
                                      <p:cBhvr>
                                        <p:cTn id="18" dur="1000"/>
                                        <p:tgtEl>
                                          <p:spTgt spid="13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22"/>
                                        </p:tgtEl>
                                        <p:attrNameLst>
                                          <p:attrName>style.visibility</p:attrName>
                                        </p:attrNameLst>
                                      </p:cBhvr>
                                      <p:to>
                                        <p:strVal val="visible"/>
                                      </p:to>
                                    </p:set>
                                    <p:animEffect transition="in" filter="fade">
                                      <p:cBhvr>
                                        <p:cTn id="23" dur="1000"/>
                                        <p:tgtEl>
                                          <p:spTgt spid="13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92"/>
                                        </p:tgtEl>
                                        <p:attrNameLst>
                                          <p:attrName>style.visibility</p:attrName>
                                        </p:attrNameLst>
                                      </p:cBhvr>
                                      <p:to>
                                        <p:strVal val="visible"/>
                                      </p:to>
                                    </p:set>
                                    <p:animEffect transition="in" filter="fade">
                                      <p:cBhvr>
                                        <p:cTn id="28" dur="1000"/>
                                        <p:tgtEl>
                                          <p:spTgt spid="139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16"/>
                                        </p:tgtEl>
                                        <p:attrNameLst>
                                          <p:attrName>style.visibility</p:attrName>
                                        </p:attrNameLst>
                                      </p:cBhvr>
                                      <p:to>
                                        <p:strVal val="visible"/>
                                      </p:to>
                                    </p:set>
                                    <p:animEffect transition="in" filter="fade">
                                      <p:cBhvr>
                                        <p:cTn id="33" dur="1000"/>
                                        <p:tgtEl>
                                          <p:spTgt spid="1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443"/>
        <p:cNvGrpSpPr/>
        <p:nvPr/>
      </p:nvGrpSpPr>
      <p:grpSpPr>
        <a:xfrm>
          <a:off x="0" y="0"/>
          <a:ext cx="0" cy="0"/>
          <a:chOff x="0" y="0"/>
          <a:chExt cx="0" cy="0"/>
        </a:xfrm>
      </p:grpSpPr>
      <p:sp>
        <p:nvSpPr>
          <p:cNvPr id="1444" name="Google Shape;1444;p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2800"/>
              <a:buFont typeface="Verdana"/>
              <a:buNone/>
            </a:pPr>
            <a:r>
              <a:rPr lang="en-US" sz="2800">
                <a:solidFill>
                  <a:schemeClr val="dk1"/>
                </a:solidFill>
              </a:rPr>
              <a:t>Step 2 – </a:t>
            </a:r>
            <a:r>
              <a:rPr lang="en-US" sz="1800">
                <a:solidFill>
                  <a:schemeClr val="dk1"/>
                </a:solidFill>
              </a:rPr>
              <a:t>perform n – 1 deleteMax(es) and replace last element in heap with first, then re-heapify. Place deleted element in the last node’s position.</a:t>
            </a:r>
            <a:endParaRPr/>
          </a:p>
        </p:txBody>
      </p:sp>
      <p:graphicFrame>
        <p:nvGraphicFramePr>
          <p:cNvPr id="1445" name="Google Shape;1445;p30"/>
          <p:cNvGraphicFramePr/>
          <p:nvPr/>
        </p:nvGraphicFramePr>
        <p:xfrm>
          <a:off x="304800" y="35052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46" name="Google Shape;1446;p30"/>
          <p:cNvSpPr/>
          <p:nvPr/>
        </p:nvSpPr>
        <p:spPr>
          <a:xfrm>
            <a:off x="2285999" y="1705278"/>
            <a:ext cx="790259" cy="290498"/>
          </a:xfrm>
          <a:prstGeom prst="flowChartConnector">
            <a:avLst/>
          </a:prstGeom>
          <a:solidFill>
            <a:srgbClr val="F3E9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45</a:t>
            </a:r>
            <a:endParaRPr sz="1400" b="0" i="0" u="none" strike="noStrike" cap="none">
              <a:solidFill>
                <a:srgbClr val="000000"/>
              </a:solidFill>
              <a:latin typeface="Arial"/>
              <a:ea typeface="Arial"/>
              <a:cs typeface="Arial"/>
              <a:sym typeface="Arial"/>
            </a:endParaRPr>
          </a:p>
        </p:txBody>
      </p:sp>
      <p:sp>
        <p:nvSpPr>
          <p:cNvPr id="1447" name="Google Shape;1447;p30"/>
          <p:cNvSpPr/>
          <p:nvPr/>
        </p:nvSpPr>
        <p:spPr>
          <a:xfrm>
            <a:off x="1477319" y="2082908"/>
            <a:ext cx="902264" cy="31118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448" name="Google Shape;1448;p30"/>
          <p:cNvSpPr/>
          <p:nvPr/>
        </p:nvSpPr>
        <p:spPr>
          <a:xfrm>
            <a:off x="3094680" y="2074342"/>
            <a:ext cx="939599" cy="363769"/>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cxnSp>
        <p:nvCxnSpPr>
          <p:cNvPr id="1449" name="Google Shape;1449;p30"/>
          <p:cNvCxnSpPr>
            <a:stCxn id="1446" idx="3"/>
            <a:endCxn id="1447" idx="7"/>
          </p:cNvCxnSpPr>
          <p:nvPr/>
        </p:nvCxnSpPr>
        <p:spPr>
          <a:xfrm flipH="1">
            <a:off x="2247530" y="1953234"/>
            <a:ext cx="154200" cy="175200"/>
          </a:xfrm>
          <a:prstGeom prst="straightConnector1">
            <a:avLst/>
          </a:prstGeom>
          <a:noFill/>
          <a:ln w="9525" cap="flat" cmpd="sng">
            <a:solidFill>
              <a:schemeClr val="lt1"/>
            </a:solidFill>
            <a:prstDash val="solid"/>
            <a:round/>
            <a:headEnd type="none" w="sm" len="sm"/>
            <a:tailEnd type="none" w="sm" len="sm"/>
          </a:ln>
        </p:spPr>
      </p:cxnSp>
      <p:cxnSp>
        <p:nvCxnSpPr>
          <p:cNvPr id="1450" name="Google Shape;1450;p30"/>
          <p:cNvCxnSpPr>
            <a:stCxn id="1446" idx="5"/>
            <a:endCxn id="1448" idx="1"/>
          </p:cNvCxnSpPr>
          <p:nvPr/>
        </p:nvCxnSpPr>
        <p:spPr>
          <a:xfrm>
            <a:off x="2960527" y="1953234"/>
            <a:ext cx="271800" cy="174300"/>
          </a:xfrm>
          <a:prstGeom prst="straightConnector1">
            <a:avLst/>
          </a:prstGeom>
          <a:noFill/>
          <a:ln w="9525" cap="flat" cmpd="sng">
            <a:solidFill>
              <a:schemeClr val="lt1"/>
            </a:solidFill>
            <a:prstDash val="solid"/>
            <a:round/>
            <a:headEnd type="none" w="sm" len="sm"/>
            <a:tailEnd type="none" w="sm" len="sm"/>
          </a:ln>
        </p:spPr>
      </p:cxnSp>
      <p:cxnSp>
        <p:nvCxnSpPr>
          <p:cNvPr id="1451" name="Google Shape;1451;p30"/>
          <p:cNvCxnSpPr>
            <a:stCxn id="1447" idx="3"/>
            <a:endCxn id="1452" idx="0"/>
          </p:cNvCxnSpPr>
          <p:nvPr/>
        </p:nvCxnSpPr>
        <p:spPr>
          <a:xfrm flipH="1">
            <a:off x="1326253" y="2348522"/>
            <a:ext cx="283200" cy="153300"/>
          </a:xfrm>
          <a:prstGeom prst="straightConnector1">
            <a:avLst/>
          </a:prstGeom>
          <a:noFill/>
          <a:ln w="9525" cap="flat" cmpd="sng">
            <a:solidFill>
              <a:schemeClr val="lt1"/>
            </a:solidFill>
            <a:prstDash val="solid"/>
            <a:round/>
            <a:headEnd type="none" w="sm" len="sm"/>
            <a:tailEnd type="none" w="sm" len="sm"/>
          </a:ln>
        </p:spPr>
      </p:cxnSp>
      <p:sp>
        <p:nvSpPr>
          <p:cNvPr id="1452" name="Google Shape;1452;p30"/>
          <p:cNvSpPr/>
          <p:nvPr/>
        </p:nvSpPr>
        <p:spPr>
          <a:xfrm>
            <a:off x="966573" y="2501914"/>
            <a:ext cx="719076" cy="23938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453" name="Google Shape;1453;p30"/>
          <p:cNvSpPr/>
          <p:nvPr/>
        </p:nvSpPr>
        <p:spPr>
          <a:xfrm>
            <a:off x="1902941" y="2502054"/>
            <a:ext cx="522690" cy="28963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454" name="Google Shape;1454;p30"/>
          <p:cNvCxnSpPr>
            <a:stCxn id="1447" idx="4"/>
            <a:endCxn id="1453" idx="0"/>
          </p:cNvCxnSpPr>
          <p:nvPr/>
        </p:nvCxnSpPr>
        <p:spPr>
          <a:xfrm>
            <a:off x="1928451" y="2394094"/>
            <a:ext cx="235800" cy="108000"/>
          </a:xfrm>
          <a:prstGeom prst="straightConnector1">
            <a:avLst/>
          </a:prstGeom>
          <a:noFill/>
          <a:ln w="9525" cap="flat" cmpd="sng">
            <a:solidFill>
              <a:schemeClr val="lt1"/>
            </a:solidFill>
            <a:prstDash val="solid"/>
            <a:round/>
            <a:headEnd type="none" w="sm" len="sm"/>
            <a:tailEnd type="none" w="sm" len="sm"/>
          </a:ln>
        </p:spPr>
      </p:cxnSp>
      <p:sp>
        <p:nvSpPr>
          <p:cNvPr id="1455" name="Google Shape;1455;p30"/>
          <p:cNvSpPr/>
          <p:nvPr/>
        </p:nvSpPr>
        <p:spPr>
          <a:xfrm>
            <a:off x="2669059" y="2502054"/>
            <a:ext cx="704929" cy="287241"/>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456" name="Google Shape;1456;p30"/>
          <p:cNvCxnSpPr>
            <a:stCxn id="1455" idx="0"/>
            <a:endCxn id="1448" idx="3"/>
          </p:cNvCxnSpPr>
          <p:nvPr/>
        </p:nvCxnSpPr>
        <p:spPr>
          <a:xfrm rot="10800000" flipH="1">
            <a:off x="3021524" y="2384754"/>
            <a:ext cx="210900" cy="117300"/>
          </a:xfrm>
          <a:prstGeom prst="straightConnector1">
            <a:avLst/>
          </a:prstGeom>
          <a:noFill/>
          <a:ln w="9525" cap="flat" cmpd="sng">
            <a:solidFill>
              <a:schemeClr val="lt1"/>
            </a:solidFill>
            <a:prstDash val="solid"/>
            <a:round/>
            <a:headEnd type="none" w="sm" len="sm"/>
            <a:tailEnd type="none" w="sm" len="sm"/>
          </a:ln>
        </p:spPr>
      </p:cxnSp>
      <p:sp>
        <p:nvSpPr>
          <p:cNvPr id="1457" name="Google Shape;1457;p30"/>
          <p:cNvSpPr/>
          <p:nvPr/>
        </p:nvSpPr>
        <p:spPr>
          <a:xfrm>
            <a:off x="3617338" y="2501914"/>
            <a:ext cx="522690" cy="28963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458" name="Google Shape;1458;p30"/>
          <p:cNvCxnSpPr>
            <a:stCxn id="1448" idx="4"/>
            <a:endCxn id="1457" idx="1"/>
          </p:cNvCxnSpPr>
          <p:nvPr/>
        </p:nvCxnSpPr>
        <p:spPr>
          <a:xfrm>
            <a:off x="3564480" y="2438111"/>
            <a:ext cx="129300" cy="106200"/>
          </a:xfrm>
          <a:prstGeom prst="straightConnector1">
            <a:avLst/>
          </a:prstGeom>
          <a:noFill/>
          <a:ln w="9525" cap="flat" cmpd="sng">
            <a:solidFill>
              <a:schemeClr val="lt1"/>
            </a:solidFill>
            <a:prstDash val="solid"/>
            <a:round/>
            <a:headEnd type="none" w="sm" len="sm"/>
            <a:tailEnd type="none" w="sm" len="sm"/>
          </a:ln>
        </p:spPr>
      </p:cxnSp>
      <p:sp>
        <p:nvSpPr>
          <p:cNvPr id="1459" name="Google Shape;1459;p30"/>
          <p:cNvSpPr/>
          <p:nvPr/>
        </p:nvSpPr>
        <p:spPr>
          <a:xfrm>
            <a:off x="346649" y="3005584"/>
            <a:ext cx="827594" cy="235329"/>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460" name="Google Shape;1460;p30"/>
          <p:cNvSpPr/>
          <p:nvPr/>
        </p:nvSpPr>
        <p:spPr>
          <a:xfrm>
            <a:off x="1221946" y="2986964"/>
            <a:ext cx="419650" cy="275350"/>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cxnSp>
        <p:nvCxnSpPr>
          <p:cNvPr id="1461" name="Google Shape;1461;p30"/>
          <p:cNvCxnSpPr>
            <a:stCxn id="1459" idx="0"/>
            <a:endCxn id="1452" idx="3"/>
          </p:cNvCxnSpPr>
          <p:nvPr/>
        </p:nvCxnSpPr>
        <p:spPr>
          <a:xfrm rot="10800000" flipH="1">
            <a:off x="760446" y="2706184"/>
            <a:ext cx="311400" cy="299400"/>
          </a:xfrm>
          <a:prstGeom prst="straightConnector1">
            <a:avLst/>
          </a:prstGeom>
          <a:noFill/>
          <a:ln w="9525" cap="flat" cmpd="sng">
            <a:solidFill>
              <a:schemeClr val="lt1"/>
            </a:solidFill>
            <a:prstDash val="solid"/>
            <a:round/>
            <a:headEnd type="none" w="sm" len="sm"/>
            <a:tailEnd type="none" w="sm" len="sm"/>
          </a:ln>
        </p:spPr>
      </p:cxnSp>
      <p:cxnSp>
        <p:nvCxnSpPr>
          <p:cNvPr id="1462" name="Google Shape;1462;p30"/>
          <p:cNvCxnSpPr>
            <a:stCxn id="1460" idx="0"/>
            <a:endCxn id="1452" idx="4"/>
          </p:cNvCxnSpPr>
          <p:nvPr/>
        </p:nvCxnSpPr>
        <p:spPr>
          <a:xfrm rot="10800000">
            <a:off x="1326171" y="2741264"/>
            <a:ext cx="105600" cy="245700"/>
          </a:xfrm>
          <a:prstGeom prst="straightConnector1">
            <a:avLst/>
          </a:prstGeom>
          <a:noFill/>
          <a:ln w="9525" cap="flat" cmpd="sng">
            <a:solidFill>
              <a:schemeClr val="lt1"/>
            </a:solidFill>
            <a:prstDash val="solid"/>
            <a:round/>
            <a:headEnd type="none" w="sm" len="sm"/>
            <a:tailEnd type="none" w="sm" len="sm"/>
          </a:ln>
        </p:spPr>
      </p:cxnSp>
      <p:sp>
        <p:nvSpPr>
          <p:cNvPr id="1463" name="Google Shape;1463;p30"/>
          <p:cNvSpPr/>
          <p:nvPr/>
        </p:nvSpPr>
        <p:spPr>
          <a:xfrm>
            <a:off x="1702942" y="2987690"/>
            <a:ext cx="395687" cy="28963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464" name="Google Shape;1464;p30"/>
          <p:cNvCxnSpPr>
            <a:stCxn id="1453" idx="3"/>
            <a:endCxn id="1463" idx="0"/>
          </p:cNvCxnSpPr>
          <p:nvPr/>
        </p:nvCxnSpPr>
        <p:spPr>
          <a:xfrm flipH="1">
            <a:off x="1900887" y="2749275"/>
            <a:ext cx="78600" cy="238500"/>
          </a:xfrm>
          <a:prstGeom prst="straightConnector1">
            <a:avLst/>
          </a:prstGeom>
          <a:noFill/>
          <a:ln w="9525" cap="flat" cmpd="sng">
            <a:solidFill>
              <a:schemeClr val="lt1"/>
            </a:solidFill>
            <a:prstDash val="solid"/>
            <a:round/>
            <a:headEnd type="none" w="sm" len="sm"/>
            <a:tailEnd type="none" w="sm" len="sm"/>
          </a:ln>
        </p:spPr>
      </p:cxnSp>
      <p:sp>
        <p:nvSpPr>
          <p:cNvPr id="1465" name="Google Shape;1465;p30"/>
          <p:cNvSpPr/>
          <p:nvPr/>
        </p:nvSpPr>
        <p:spPr>
          <a:xfrm>
            <a:off x="2253090" y="2996613"/>
            <a:ext cx="413603" cy="308985"/>
          </a:xfrm>
          <a:prstGeom prst="flowChartConnector">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466" name="Google Shape;1466;p30"/>
          <p:cNvCxnSpPr>
            <a:stCxn id="1453" idx="5"/>
            <a:endCxn id="1465" idx="0"/>
          </p:cNvCxnSpPr>
          <p:nvPr/>
        </p:nvCxnSpPr>
        <p:spPr>
          <a:xfrm>
            <a:off x="2349085" y="2749275"/>
            <a:ext cx="110700" cy="247200"/>
          </a:xfrm>
          <a:prstGeom prst="straightConnector1">
            <a:avLst/>
          </a:prstGeom>
          <a:noFill/>
          <a:ln w="9525" cap="flat" cmpd="sng">
            <a:solidFill>
              <a:schemeClr val="lt1"/>
            </a:solidFill>
            <a:prstDash val="solid"/>
            <a:round/>
            <a:headEnd type="none" w="sm" len="sm"/>
            <a:tailEnd type="none" w="sm" len="sm"/>
          </a:ln>
        </p:spPr>
      </p:cxnSp>
      <p:cxnSp>
        <p:nvCxnSpPr>
          <p:cNvPr id="1467" name="Google Shape;1467;p30"/>
          <p:cNvCxnSpPr/>
          <p:nvPr/>
        </p:nvCxnSpPr>
        <p:spPr>
          <a:xfrm rot="10800000">
            <a:off x="435627" y="38481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468" name="Google Shape;1468;p30"/>
          <p:cNvCxnSpPr/>
          <p:nvPr/>
        </p:nvCxnSpPr>
        <p:spPr>
          <a:xfrm rot="10800000">
            <a:off x="3551338" y="37719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469" name="Google Shape;1469;p30"/>
          <p:cNvCxnSpPr>
            <a:stCxn id="1467" idx="0"/>
            <a:endCxn id="1468" idx="0"/>
          </p:cNvCxnSpPr>
          <p:nvPr/>
        </p:nvCxnSpPr>
        <p:spPr>
          <a:xfrm rot="10800000" flipH="1">
            <a:off x="435627" y="4000500"/>
            <a:ext cx="3115800" cy="76200"/>
          </a:xfrm>
          <a:prstGeom prst="straightConnector1">
            <a:avLst/>
          </a:prstGeom>
          <a:noFill/>
          <a:ln w="9525" cap="flat" cmpd="sng">
            <a:solidFill>
              <a:schemeClr val="lt1"/>
            </a:solidFill>
            <a:prstDash val="solid"/>
            <a:round/>
            <a:headEnd type="none" w="sm" len="sm"/>
            <a:tailEnd type="none" w="sm" len="sm"/>
          </a:ln>
        </p:spPr>
      </p:cxnSp>
      <p:sp>
        <p:nvSpPr>
          <p:cNvPr id="1470" name="Google Shape;1470;p30"/>
          <p:cNvSpPr/>
          <p:nvPr/>
        </p:nvSpPr>
        <p:spPr>
          <a:xfrm>
            <a:off x="8331200" y="1752600"/>
            <a:ext cx="681567" cy="31194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sp>
        <p:nvSpPr>
          <p:cNvPr id="1471" name="Google Shape;1471;p30"/>
          <p:cNvSpPr/>
          <p:nvPr/>
        </p:nvSpPr>
        <p:spPr>
          <a:xfrm>
            <a:off x="7522632" y="2133600"/>
            <a:ext cx="680267" cy="235595"/>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472" name="Google Shape;1472;p30"/>
          <p:cNvSpPr/>
          <p:nvPr/>
        </p:nvSpPr>
        <p:spPr>
          <a:xfrm>
            <a:off x="9139767" y="2133599"/>
            <a:ext cx="766234" cy="304511"/>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473" name="Google Shape;1473;p30"/>
          <p:cNvCxnSpPr>
            <a:stCxn id="1470" idx="3"/>
            <a:endCxn id="1471" idx="7"/>
          </p:cNvCxnSpPr>
          <p:nvPr/>
        </p:nvCxnSpPr>
        <p:spPr>
          <a:xfrm flipH="1">
            <a:off x="8103413" y="2018861"/>
            <a:ext cx="327600" cy="149100"/>
          </a:xfrm>
          <a:prstGeom prst="straightConnector1">
            <a:avLst/>
          </a:prstGeom>
          <a:noFill/>
          <a:ln w="9525" cap="flat" cmpd="sng">
            <a:solidFill>
              <a:schemeClr val="lt1"/>
            </a:solidFill>
            <a:prstDash val="solid"/>
            <a:round/>
            <a:headEnd type="none" w="sm" len="sm"/>
            <a:tailEnd type="none" w="sm" len="sm"/>
          </a:ln>
        </p:spPr>
      </p:cxnSp>
      <p:cxnSp>
        <p:nvCxnSpPr>
          <p:cNvPr id="1474" name="Google Shape;1474;p30"/>
          <p:cNvCxnSpPr>
            <a:stCxn id="1470" idx="5"/>
            <a:endCxn id="1472" idx="1"/>
          </p:cNvCxnSpPr>
          <p:nvPr/>
        </p:nvCxnSpPr>
        <p:spPr>
          <a:xfrm>
            <a:off x="8912954" y="2018861"/>
            <a:ext cx="339000" cy="159300"/>
          </a:xfrm>
          <a:prstGeom prst="straightConnector1">
            <a:avLst/>
          </a:prstGeom>
          <a:noFill/>
          <a:ln w="9525" cap="flat" cmpd="sng">
            <a:solidFill>
              <a:schemeClr val="lt1"/>
            </a:solidFill>
            <a:prstDash val="solid"/>
            <a:round/>
            <a:headEnd type="none" w="sm" len="sm"/>
            <a:tailEnd type="none" w="sm" len="sm"/>
          </a:ln>
        </p:spPr>
      </p:cxnSp>
      <p:cxnSp>
        <p:nvCxnSpPr>
          <p:cNvPr id="1475" name="Google Shape;1475;p30"/>
          <p:cNvCxnSpPr>
            <a:stCxn id="1471" idx="3"/>
            <a:endCxn id="1476" idx="7"/>
          </p:cNvCxnSpPr>
          <p:nvPr/>
        </p:nvCxnSpPr>
        <p:spPr>
          <a:xfrm flipH="1">
            <a:off x="7500455" y="2334693"/>
            <a:ext cx="121800" cy="225900"/>
          </a:xfrm>
          <a:prstGeom prst="straightConnector1">
            <a:avLst/>
          </a:prstGeom>
          <a:noFill/>
          <a:ln w="9525" cap="flat" cmpd="sng">
            <a:solidFill>
              <a:schemeClr val="lt1"/>
            </a:solidFill>
            <a:prstDash val="solid"/>
            <a:round/>
            <a:headEnd type="none" w="sm" len="sm"/>
            <a:tailEnd type="none" w="sm" len="sm"/>
          </a:ln>
        </p:spPr>
      </p:cxnSp>
      <p:sp>
        <p:nvSpPr>
          <p:cNvPr id="1476" name="Google Shape;1476;p30"/>
          <p:cNvSpPr/>
          <p:nvPr/>
        </p:nvSpPr>
        <p:spPr>
          <a:xfrm>
            <a:off x="6883400" y="2528455"/>
            <a:ext cx="722800" cy="21871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477" name="Google Shape;1477;p30"/>
          <p:cNvSpPr/>
          <p:nvPr/>
        </p:nvSpPr>
        <p:spPr>
          <a:xfrm>
            <a:off x="7948085" y="25495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478" name="Google Shape;1478;p30"/>
          <p:cNvCxnSpPr>
            <a:stCxn id="1471" idx="4"/>
            <a:endCxn id="1477" idx="0"/>
          </p:cNvCxnSpPr>
          <p:nvPr/>
        </p:nvCxnSpPr>
        <p:spPr>
          <a:xfrm>
            <a:off x="7862766" y="2369195"/>
            <a:ext cx="234600" cy="180300"/>
          </a:xfrm>
          <a:prstGeom prst="straightConnector1">
            <a:avLst/>
          </a:prstGeom>
          <a:noFill/>
          <a:ln w="9525" cap="flat" cmpd="sng">
            <a:solidFill>
              <a:schemeClr val="lt1"/>
            </a:solidFill>
            <a:prstDash val="solid"/>
            <a:round/>
            <a:headEnd type="none" w="sm" len="sm"/>
            <a:tailEnd type="none" w="sm" len="sm"/>
          </a:ln>
        </p:spPr>
      </p:cxnSp>
      <p:sp>
        <p:nvSpPr>
          <p:cNvPr id="1479" name="Google Shape;1479;p30"/>
          <p:cNvSpPr/>
          <p:nvPr/>
        </p:nvSpPr>
        <p:spPr>
          <a:xfrm>
            <a:off x="8714318" y="25495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480" name="Google Shape;1480;p30"/>
          <p:cNvCxnSpPr>
            <a:stCxn id="1479" idx="7"/>
            <a:endCxn id="1472" idx="3"/>
          </p:cNvCxnSpPr>
          <p:nvPr/>
        </p:nvCxnSpPr>
        <p:spPr>
          <a:xfrm rot="10800000" flipH="1">
            <a:off x="8969060" y="2393395"/>
            <a:ext cx="282900" cy="191700"/>
          </a:xfrm>
          <a:prstGeom prst="straightConnector1">
            <a:avLst/>
          </a:prstGeom>
          <a:noFill/>
          <a:ln w="9525" cap="flat" cmpd="sng">
            <a:solidFill>
              <a:schemeClr val="lt1"/>
            </a:solidFill>
            <a:prstDash val="solid"/>
            <a:round/>
            <a:headEnd type="none" w="sm" len="sm"/>
            <a:tailEnd type="none" w="sm" len="sm"/>
          </a:ln>
        </p:spPr>
      </p:cxnSp>
      <p:sp>
        <p:nvSpPr>
          <p:cNvPr id="1481" name="Google Shape;1481;p30"/>
          <p:cNvSpPr/>
          <p:nvPr/>
        </p:nvSpPr>
        <p:spPr>
          <a:xfrm>
            <a:off x="9906001" y="2607323"/>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482" name="Google Shape;1482;p30"/>
          <p:cNvCxnSpPr>
            <a:stCxn id="1472" idx="5"/>
            <a:endCxn id="1481" idx="1"/>
          </p:cNvCxnSpPr>
          <p:nvPr/>
        </p:nvCxnSpPr>
        <p:spPr>
          <a:xfrm>
            <a:off x="9793789" y="2393515"/>
            <a:ext cx="156000" cy="249300"/>
          </a:xfrm>
          <a:prstGeom prst="straightConnector1">
            <a:avLst/>
          </a:prstGeom>
          <a:noFill/>
          <a:ln w="9525" cap="flat" cmpd="sng">
            <a:solidFill>
              <a:schemeClr val="lt1"/>
            </a:solidFill>
            <a:prstDash val="solid"/>
            <a:round/>
            <a:headEnd type="none" w="sm" len="sm"/>
            <a:tailEnd type="none" w="sm" len="sm"/>
          </a:ln>
        </p:spPr>
      </p:cxnSp>
      <p:sp>
        <p:nvSpPr>
          <p:cNvPr id="1483" name="Google Shape;1483;p30"/>
          <p:cNvSpPr/>
          <p:nvPr/>
        </p:nvSpPr>
        <p:spPr>
          <a:xfrm>
            <a:off x="6502400" y="3034146"/>
            <a:ext cx="720768" cy="2384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484" name="Google Shape;1484;p30"/>
          <p:cNvSpPr/>
          <p:nvPr/>
        </p:nvSpPr>
        <p:spPr>
          <a:xfrm>
            <a:off x="7308343" y="3109913"/>
            <a:ext cx="298449" cy="2428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cxnSp>
        <p:nvCxnSpPr>
          <p:cNvPr id="1485" name="Google Shape;1485;p30"/>
          <p:cNvCxnSpPr>
            <a:stCxn id="1483" idx="0"/>
            <a:endCxn id="1476" idx="3"/>
          </p:cNvCxnSpPr>
          <p:nvPr/>
        </p:nvCxnSpPr>
        <p:spPr>
          <a:xfrm rot="10800000" flipH="1">
            <a:off x="6862784" y="2715246"/>
            <a:ext cx="126600" cy="318900"/>
          </a:xfrm>
          <a:prstGeom prst="straightConnector1">
            <a:avLst/>
          </a:prstGeom>
          <a:noFill/>
          <a:ln w="9525" cap="flat" cmpd="sng">
            <a:solidFill>
              <a:schemeClr val="lt1"/>
            </a:solidFill>
            <a:prstDash val="solid"/>
            <a:round/>
            <a:headEnd type="none" w="sm" len="sm"/>
            <a:tailEnd type="none" w="sm" len="sm"/>
          </a:ln>
        </p:spPr>
      </p:cxnSp>
      <p:cxnSp>
        <p:nvCxnSpPr>
          <p:cNvPr id="1486" name="Google Shape;1486;p30"/>
          <p:cNvCxnSpPr>
            <a:stCxn id="1484" idx="0"/>
            <a:endCxn id="1476" idx="4"/>
          </p:cNvCxnSpPr>
          <p:nvPr/>
        </p:nvCxnSpPr>
        <p:spPr>
          <a:xfrm rot="10800000">
            <a:off x="7244868" y="2747213"/>
            <a:ext cx="212700" cy="362700"/>
          </a:xfrm>
          <a:prstGeom prst="straightConnector1">
            <a:avLst/>
          </a:prstGeom>
          <a:noFill/>
          <a:ln w="9525" cap="flat" cmpd="sng">
            <a:solidFill>
              <a:schemeClr val="lt1"/>
            </a:solidFill>
            <a:prstDash val="solid"/>
            <a:round/>
            <a:headEnd type="none" w="sm" len="sm"/>
            <a:tailEnd type="none" w="sm" len="sm"/>
          </a:ln>
        </p:spPr>
      </p:cxnSp>
      <p:sp>
        <p:nvSpPr>
          <p:cNvPr id="1487" name="Google Shape;1487;p30"/>
          <p:cNvSpPr/>
          <p:nvPr/>
        </p:nvSpPr>
        <p:spPr>
          <a:xfrm>
            <a:off x="7691967" y="3033714"/>
            <a:ext cx="298451" cy="2428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488" name="Google Shape;1488;p30"/>
          <p:cNvCxnSpPr>
            <a:stCxn id="1477" idx="3"/>
            <a:endCxn id="1487" idx="0"/>
          </p:cNvCxnSpPr>
          <p:nvPr/>
        </p:nvCxnSpPr>
        <p:spPr>
          <a:xfrm flipH="1">
            <a:off x="7841192" y="2756843"/>
            <a:ext cx="150600" cy="276900"/>
          </a:xfrm>
          <a:prstGeom prst="straightConnector1">
            <a:avLst/>
          </a:prstGeom>
          <a:noFill/>
          <a:ln w="9525" cap="flat" cmpd="sng">
            <a:solidFill>
              <a:schemeClr val="lt1"/>
            </a:solidFill>
            <a:prstDash val="solid"/>
            <a:round/>
            <a:headEnd type="none" w="sm" len="sm"/>
            <a:tailEnd type="none" w="sm" len="sm"/>
          </a:ln>
        </p:spPr>
      </p:cxnSp>
      <p:graphicFrame>
        <p:nvGraphicFramePr>
          <p:cNvPr id="1489" name="Google Shape;1489;p30"/>
          <p:cNvGraphicFramePr/>
          <p:nvPr/>
        </p:nvGraphicFramePr>
        <p:xfrm>
          <a:off x="6673943" y="35052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490" name="Google Shape;1490;p30"/>
          <p:cNvCxnSpPr/>
          <p:nvPr/>
        </p:nvCxnSpPr>
        <p:spPr>
          <a:xfrm>
            <a:off x="4409162" y="2438400"/>
            <a:ext cx="2093238" cy="0"/>
          </a:xfrm>
          <a:prstGeom prst="straightConnector1">
            <a:avLst/>
          </a:prstGeom>
          <a:noFill/>
          <a:ln w="9525" cap="flat" cmpd="sng">
            <a:solidFill>
              <a:schemeClr val="lt1"/>
            </a:solidFill>
            <a:prstDash val="solid"/>
            <a:round/>
            <a:headEnd type="none" w="sm" len="sm"/>
            <a:tailEnd type="triangle" w="med" len="med"/>
          </a:ln>
        </p:spPr>
      </p:cxnSp>
      <p:cxnSp>
        <p:nvCxnSpPr>
          <p:cNvPr id="1491" name="Google Shape;1491;p30"/>
          <p:cNvCxnSpPr/>
          <p:nvPr/>
        </p:nvCxnSpPr>
        <p:spPr>
          <a:xfrm>
            <a:off x="9804400" y="3352800"/>
            <a:ext cx="0" cy="609600"/>
          </a:xfrm>
          <a:prstGeom prst="straightConnector1">
            <a:avLst/>
          </a:prstGeom>
          <a:noFill/>
          <a:ln w="34925" cap="flat" cmpd="sng">
            <a:solidFill>
              <a:srgbClr val="FF0000"/>
            </a:solidFill>
            <a:prstDash val="solid"/>
            <a:round/>
            <a:headEnd type="none" w="sm" len="sm"/>
            <a:tailEnd type="none" w="sm" len="sm"/>
          </a:ln>
        </p:spPr>
      </p:cxnSp>
      <p:cxnSp>
        <p:nvCxnSpPr>
          <p:cNvPr id="1492" name="Google Shape;1492;p30"/>
          <p:cNvCxnSpPr/>
          <p:nvPr/>
        </p:nvCxnSpPr>
        <p:spPr>
          <a:xfrm rot="10800000" flipH="1">
            <a:off x="4409162" y="5231718"/>
            <a:ext cx="2474238" cy="30049"/>
          </a:xfrm>
          <a:prstGeom prst="straightConnector1">
            <a:avLst/>
          </a:prstGeom>
          <a:noFill/>
          <a:ln w="9525" cap="flat" cmpd="sng">
            <a:solidFill>
              <a:schemeClr val="lt1"/>
            </a:solidFill>
            <a:prstDash val="solid"/>
            <a:round/>
            <a:headEnd type="none" w="sm" len="sm"/>
            <a:tailEnd type="triangle" w="med" len="med"/>
          </a:ln>
        </p:spPr>
      </p:cxnSp>
      <p:sp>
        <p:nvSpPr>
          <p:cNvPr id="1493" name="Google Shape;1493;p30"/>
          <p:cNvSpPr/>
          <p:nvPr/>
        </p:nvSpPr>
        <p:spPr>
          <a:xfrm>
            <a:off x="8331199" y="4343400"/>
            <a:ext cx="681567"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494" name="Google Shape;1494;p30"/>
          <p:cNvSpPr/>
          <p:nvPr/>
        </p:nvSpPr>
        <p:spPr>
          <a:xfrm>
            <a:off x="7522633" y="4724400"/>
            <a:ext cx="680266" cy="304800"/>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495" name="Google Shape;1495;p30"/>
          <p:cNvSpPr/>
          <p:nvPr/>
        </p:nvSpPr>
        <p:spPr>
          <a:xfrm>
            <a:off x="9139767" y="4724400"/>
            <a:ext cx="681664" cy="304800"/>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496" name="Google Shape;1496;p30"/>
          <p:cNvCxnSpPr>
            <a:stCxn id="1493" idx="3"/>
            <a:endCxn id="1494" idx="7"/>
          </p:cNvCxnSpPr>
          <p:nvPr/>
        </p:nvCxnSpPr>
        <p:spPr>
          <a:xfrm flipH="1">
            <a:off x="8103412" y="4550718"/>
            <a:ext cx="327600" cy="218400"/>
          </a:xfrm>
          <a:prstGeom prst="straightConnector1">
            <a:avLst/>
          </a:prstGeom>
          <a:noFill/>
          <a:ln w="9525" cap="flat" cmpd="sng">
            <a:solidFill>
              <a:schemeClr val="lt1"/>
            </a:solidFill>
            <a:prstDash val="solid"/>
            <a:round/>
            <a:headEnd type="none" w="sm" len="sm"/>
            <a:tailEnd type="none" w="sm" len="sm"/>
          </a:ln>
        </p:spPr>
      </p:cxnSp>
      <p:cxnSp>
        <p:nvCxnSpPr>
          <p:cNvPr id="1497" name="Google Shape;1497;p30"/>
          <p:cNvCxnSpPr>
            <a:stCxn id="1493" idx="5"/>
            <a:endCxn id="1495" idx="1"/>
          </p:cNvCxnSpPr>
          <p:nvPr/>
        </p:nvCxnSpPr>
        <p:spPr>
          <a:xfrm>
            <a:off x="8912953" y="4550718"/>
            <a:ext cx="326700" cy="218400"/>
          </a:xfrm>
          <a:prstGeom prst="straightConnector1">
            <a:avLst/>
          </a:prstGeom>
          <a:noFill/>
          <a:ln w="9525" cap="flat" cmpd="sng">
            <a:solidFill>
              <a:schemeClr val="lt1"/>
            </a:solidFill>
            <a:prstDash val="solid"/>
            <a:round/>
            <a:headEnd type="none" w="sm" len="sm"/>
            <a:tailEnd type="none" w="sm" len="sm"/>
          </a:ln>
        </p:spPr>
      </p:cxnSp>
      <p:cxnSp>
        <p:nvCxnSpPr>
          <p:cNvPr id="1498" name="Google Shape;1498;p30"/>
          <p:cNvCxnSpPr>
            <a:stCxn id="1494" idx="3"/>
            <a:endCxn id="1499" idx="0"/>
          </p:cNvCxnSpPr>
          <p:nvPr/>
        </p:nvCxnSpPr>
        <p:spPr>
          <a:xfrm flipH="1">
            <a:off x="7352256" y="4984563"/>
            <a:ext cx="270000" cy="155700"/>
          </a:xfrm>
          <a:prstGeom prst="straightConnector1">
            <a:avLst/>
          </a:prstGeom>
          <a:noFill/>
          <a:ln w="9525" cap="flat" cmpd="sng">
            <a:solidFill>
              <a:schemeClr val="lt1"/>
            </a:solidFill>
            <a:prstDash val="solid"/>
            <a:round/>
            <a:headEnd type="none" w="sm" len="sm"/>
            <a:tailEnd type="none" w="sm" len="sm"/>
          </a:ln>
        </p:spPr>
      </p:cxnSp>
      <p:sp>
        <p:nvSpPr>
          <p:cNvPr id="1499" name="Google Shape;1499;p30"/>
          <p:cNvSpPr/>
          <p:nvPr/>
        </p:nvSpPr>
        <p:spPr>
          <a:xfrm>
            <a:off x="7012518" y="5140325"/>
            <a:ext cx="679449" cy="34607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500" name="Google Shape;1500;p30"/>
          <p:cNvSpPr/>
          <p:nvPr/>
        </p:nvSpPr>
        <p:spPr>
          <a:xfrm>
            <a:off x="7948085" y="51403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501" name="Google Shape;1501;p30"/>
          <p:cNvCxnSpPr>
            <a:stCxn id="1494" idx="5"/>
            <a:endCxn id="1500" idx="7"/>
          </p:cNvCxnSpPr>
          <p:nvPr/>
        </p:nvCxnSpPr>
        <p:spPr>
          <a:xfrm>
            <a:off x="8103276" y="4984563"/>
            <a:ext cx="99600" cy="191400"/>
          </a:xfrm>
          <a:prstGeom prst="straightConnector1">
            <a:avLst/>
          </a:prstGeom>
          <a:noFill/>
          <a:ln w="9525" cap="flat" cmpd="sng">
            <a:solidFill>
              <a:schemeClr val="lt1"/>
            </a:solidFill>
            <a:prstDash val="solid"/>
            <a:round/>
            <a:headEnd type="none" w="sm" len="sm"/>
            <a:tailEnd type="none" w="sm" len="sm"/>
          </a:ln>
        </p:spPr>
      </p:cxnSp>
      <p:sp>
        <p:nvSpPr>
          <p:cNvPr id="1502" name="Google Shape;1502;p30"/>
          <p:cNvSpPr/>
          <p:nvPr/>
        </p:nvSpPr>
        <p:spPr>
          <a:xfrm>
            <a:off x="8714318" y="51403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503" name="Google Shape;1503;p30"/>
          <p:cNvCxnSpPr>
            <a:stCxn id="1502" idx="7"/>
            <a:endCxn id="1495" idx="3"/>
          </p:cNvCxnSpPr>
          <p:nvPr/>
        </p:nvCxnSpPr>
        <p:spPr>
          <a:xfrm rot="10800000" flipH="1">
            <a:off x="8969060" y="4984495"/>
            <a:ext cx="270600" cy="191400"/>
          </a:xfrm>
          <a:prstGeom prst="straightConnector1">
            <a:avLst/>
          </a:prstGeom>
          <a:noFill/>
          <a:ln w="9525" cap="flat" cmpd="sng">
            <a:solidFill>
              <a:schemeClr val="lt1"/>
            </a:solidFill>
            <a:prstDash val="solid"/>
            <a:round/>
            <a:headEnd type="none" w="sm" len="sm"/>
            <a:tailEnd type="none" w="sm" len="sm"/>
          </a:ln>
        </p:spPr>
      </p:cxnSp>
      <p:sp>
        <p:nvSpPr>
          <p:cNvPr id="1504" name="Google Shape;1504;p30"/>
          <p:cNvSpPr/>
          <p:nvPr/>
        </p:nvSpPr>
        <p:spPr>
          <a:xfrm>
            <a:off x="9821431" y="5191007"/>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505" name="Google Shape;1505;p30"/>
          <p:cNvCxnSpPr>
            <a:stCxn id="1495" idx="5"/>
            <a:endCxn id="1504" idx="1"/>
          </p:cNvCxnSpPr>
          <p:nvPr/>
        </p:nvCxnSpPr>
        <p:spPr>
          <a:xfrm>
            <a:off x="9721604" y="4984563"/>
            <a:ext cx="143400" cy="242100"/>
          </a:xfrm>
          <a:prstGeom prst="straightConnector1">
            <a:avLst/>
          </a:prstGeom>
          <a:noFill/>
          <a:ln w="9525" cap="flat" cmpd="sng">
            <a:solidFill>
              <a:schemeClr val="lt1"/>
            </a:solidFill>
            <a:prstDash val="solid"/>
            <a:round/>
            <a:headEnd type="none" w="sm" len="sm"/>
            <a:tailEnd type="none" w="sm" len="sm"/>
          </a:ln>
        </p:spPr>
      </p:cxnSp>
      <p:sp>
        <p:nvSpPr>
          <p:cNvPr id="1506" name="Google Shape;1506;p30"/>
          <p:cNvSpPr/>
          <p:nvPr/>
        </p:nvSpPr>
        <p:spPr>
          <a:xfrm>
            <a:off x="6756400" y="5624514"/>
            <a:ext cx="298451" cy="2428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sp>
        <p:nvSpPr>
          <p:cNvPr id="1507" name="Google Shape;1507;p30"/>
          <p:cNvSpPr/>
          <p:nvPr/>
        </p:nvSpPr>
        <p:spPr>
          <a:xfrm>
            <a:off x="7606200" y="5660415"/>
            <a:ext cx="298449" cy="2428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cxnSp>
        <p:nvCxnSpPr>
          <p:cNvPr id="1508" name="Google Shape;1508;p30"/>
          <p:cNvCxnSpPr>
            <a:stCxn id="1506" idx="0"/>
            <a:endCxn id="1499" idx="3"/>
          </p:cNvCxnSpPr>
          <p:nvPr/>
        </p:nvCxnSpPr>
        <p:spPr>
          <a:xfrm rot="10800000" flipH="1">
            <a:off x="6905626" y="5435814"/>
            <a:ext cx="206400" cy="188700"/>
          </a:xfrm>
          <a:prstGeom prst="straightConnector1">
            <a:avLst/>
          </a:prstGeom>
          <a:noFill/>
          <a:ln w="9525" cap="flat" cmpd="sng">
            <a:solidFill>
              <a:schemeClr val="lt1"/>
            </a:solidFill>
            <a:prstDash val="solid"/>
            <a:round/>
            <a:headEnd type="none" w="sm" len="sm"/>
            <a:tailEnd type="none" w="sm" len="sm"/>
          </a:ln>
        </p:spPr>
      </p:cxnSp>
      <p:cxnSp>
        <p:nvCxnSpPr>
          <p:cNvPr id="1509" name="Google Shape;1509;p30"/>
          <p:cNvCxnSpPr>
            <a:stCxn id="1507" idx="0"/>
            <a:endCxn id="1499" idx="5"/>
          </p:cNvCxnSpPr>
          <p:nvPr/>
        </p:nvCxnSpPr>
        <p:spPr>
          <a:xfrm rot="10800000">
            <a:off x="7592525" y="5435715"/>
            <a:ext cx="162900" cy="224700"/>
          </a:xfrm>
          <a:prstGeom prst="straightConnector1">
            <a:avLst/>
          </a:prstGeom>
          <a:noFill/>
          <a:ln w="9525" cap="flat" cmpd="sng">
            <a:solidFill>
              <a:schemeClr val="lt1"/>
            </a:solidFill>
            <a:prstDash val="solid"/>
            <a:round/>
            <a:headEnd type="none" w="sm" len="sm"/>
            <a:tailEnd type="none" w="sm" len="sm"/>
          </a:ln>
        </p:spPr>
      </p:cxnSp>
      <p:graphicFrame>
        <p:nvGraphicFramePr>
          <p:cNvPr id="1510" name="Google Shape;1510;p30"/>
          <p:cNvGraphicFramePr/>
          <p:nvPr/>
        </p:nvGraphicFramePr>
        <p:xfrm>
          <a:off x="6637867" y="6096000"/>
          <a:ext cx="3000000" cy="3000000"/>
        </p:xfrm>
        <a:graphic>
          <a:graphicData uri="http://schemas.openxmlformats.org/drawingml/2006/table">
            <a:tbl>
              <a:tblPr>
                <a:noFill/>
                <a:tableStyleId>{C5E2C9A5-2D90-45AF-A263-4B8FE90EEB0F}</a:tableStyleId>
              </a:tblPr>
              <a:tblGrid>
                <a:gridCol w="25400">
                  <a:extLst>
                    <a:ext uri="{9D8B030D-6E8A-4147-A177-3AD203B41FA5}">
                      <a16:colId xmlns:a16="http://schemas.microsoft.com/office/drawing/2014/main" val="20000"/>
                    </a:ext>
                  </a:extLst>
                </a:gridCol>
                <a:gridCol w="291725">
                  <a:extLst>
                    <a:ext uri="{9D8B030D-6E8A-4147-A177-3AD203B41FA5}">
                      <a16:colId xmlns:a16="http://schemas.microsoft.com/office/drawing/2014/main" val="20001"/>
                    </a:ext>
                  </a:extLst>
                </a:gridCol>
                <a:gridCol w="33482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gridCol w="313275">
                  <a:extLst>
                    <a:ext uri="{9D8B030D-6E8A-4147-A177-3AD203B41FA5}">
                      <a16:colId xmlns:a16="http://schemas.microsoft.com/office/drawing/2014/main" val="20011"/>
                    </a:ext>
                  </a:extLst>
                </a:gridCol>
              </a:tblGrid>
              <a:tr h="304800">
                <a:tc>
                  <a:txBody>
                    <a:bodyPr/>
                    <a:lstStyle/>
                    <a:p>
                      <a:pPr marL="0" marR="0" lvl="0" indent="0" algn="l" rtl="0">
                        <a:lnSpc>
                          <a:spcPct val="100000"/>
                        </a:lnSpc>
                        <a:spcBef>
                          <a:spcPts val="0"/>
                        </a:spcBef>
                        <a:spcAft>
                          <a:spcPts val="0"/>
                        </a:spcAft>
                        <a:buClr>
                          <a:schemeClr val="dk1"/>
                        </a:buClr>
                        <a:buSzPts val="1200"/>
                        <a:buFont typeface="Verdana"/>
                        <a:buNone/>
                      </a:pPr>
                      <a:endParaRPr sz="1200" b="0" i="0" u="none" strike="noStrike" cap="none">
                        <a:solidFill>
                          <a:schemeClr val="lt1"/>
                        </a:solidFill>
                        <a:latin typeface="Arial"/>
                        <a:ea typeface="Arial"/>
                        <a:cs typeface="Arial"/>
                        <a:sym typeface="Arial"/>
                      </a:endParaRPr>
                    </a:p>
                  </a:txBody>
                  <a:tcPr marL="0" marR="0" marT="0" marB="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511" name="Google Shape;1511;p30"/>
          <p:cNvCxnSpPr/>
          <p:nvPr/>
        </p:nvCxnSpPr>
        <p:spPr>
          <a:xfrm>
            <a:off x="9448800" y="5943600"/>
            <a:ext cx="0" cy="609600"/>
          </a:xfrm>
          <a:prstGeom prst="straightConnector1">
            <a:avLst/>
          </a:prstGeom>
          <a:noFill/>
          <a:ln w="34925" cap="flat" cmpd="sng">
            <a:solidFill>
              <a:srgbClr val="FF0000"/>
            </a:solidFill>
            <a:prstDash val="solid"/>
            <a:round/>
            <a:headEnd type="none" w="sm" len="sm"/>
            <a:tailEnd type="none" w="sm" len="sm"/>
          </a:ln>
        </p:spPr>
      </p:cxnSp>
      <p:sp>
        <p:nvSpPr>
          <p:cNvPr id="1512" name="Google Shape;1512;p30"/>
          <p:cNvSpPr/>
          <p:nvPr/>
        </p:nvSpPr>
        <p:spPr>
          <a:xfrm>
            <a:off x="2438399" y="4319586"/>
            <a:ext cx="681567" cy="266702"/>
          </a:xfrm>
          <a:prstGeom prst="flowChartConnector">
            <a:avLst/>
          </a:prstGeom>
          <a:solidFill>
            <a:srgbClr val="F3E9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sp>
        <p:nvSpPr>
          <p:cNvPr id="1513" name="Google Shape;1513;p30"/>
          <p:cNvSpPr/>
          <p:nvPr/>
        </p:nvSpPr>
        <p:spPr>
          <a:xfrm>
            <a:off x="1629833" y="4724399"/>
            <a:ext cx="680266" cy="242889"/>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514" name="Google Shape;1514;p30"/>
          <p:cNvSpPr/>
          <p:nvPr/>
        </p:nvSpPr>
        <p:spPr>
          <a:xfrm>
            <a:off x="3246967" y="4704328"/>
            <a:ext cx="787312" cy="262960"/>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515" name="Google Shape;1515;p30"/>
          <p:cNvCxnSpPr>
            <a:stCxn id="1512" idx="3"/>
            <a:endCxn id="1513" idx="7"/>
          </p:cNvCxnSpPr>
          <p:nvPr/>
        </p:nvCxnSpPr>
        <p:spPr>
          <a:xfrm flipH="1">
            <a:off x="2210612" y="4547230"/>
            <a:ext cx="327600" cy="212700"/>
          </a:xfrm>
          <a:prstGeom prst="straightConnector1">
            <a:avLst/>
          </a:prstGeom>
          <a:noFill/>
          <a:ln w="9525" cap="flat" cmpd="sng">
            <a:solidFill>
              <a:schemeClr val="lt1"/>
            </a:solidFill>
            <a:prstDash val="solid"/>
            <a:round/>
            <a:headEnd type="none" w="sm" len="sm"/>
            <a:tailEnd type="none" w="sm" len="sm"/>
          </a:ln>
        </p:spPr>
      </p:cxnSp>
      <p:cxnSp>
        <p:nvCxnSpPr>
          <p:cNvPr id="1516" name="Google Shape;1516;p30"/>
          <p:cNvCxnSpPr/>
          <p:nvPr/>
        </p:nvCxnSpPr>
        <p:spPr>
          <a:xfrm>
            <a:off x="2937853" y="4586288"/>
            <a:ext cx="397892" cy="209252"/>
          </a:xfrm>
          <a:prstGeom prst="straightConnector1">
            <a:avLst/>
          </a:prstGeom>
          <a:noFill/>
          <a:ln w="9525" cap="flat" cmpd="sng">
            <a:solidFill>
              <a:schemeClr val="lt1"/>
            </a:solidFill>
            <a:prstDash val="solid"/>
            <a:round/>
            <a:headEnd type="none" w="sm" len="sm"/>
            <a:tailEnd type="none" w="sm" len="sm"/>
          </a:ln>
        </p:spPr>
      </p:cxnSp>
      <p:cxnSp>
        <p:nvCxnSpPr>
          <p:cNvPr id="1517" name="Google Shape;1517;p30"/>
          <p:cNvCxnSpPr>
            <a:stCxn id="1513" idx="3"/>
            <a:endCxn id="1518" idx="7"/>
          </p:cNvCxnSpPr>
          <p:nvPr/>
        </p:nvCxnSpPr>
        <p:spPr>
          <a:xfrm flipH="1">
            <a:off x="1440856" y="4931718"/>
            <a:ext cx="288600" cy="252000"/>
          </a:xfrm>
          <a:prstGeom prst="straightConnector1">
            <a:avLst/>
          </a:prstGeom>
          <a:noFill/>
          <a:ln w="9525" cap="flat" cmpd="sng">
            <a:solidFill>
              <a:schemeClr val="lt1"/>
            </a:solidFill>
            <a:prstDash val="solid"/>
            <a:round/>
            <a:headEnd type="none" w="sm" len="sm"/>
            <a:tailEnd type="none" w="sm" len="sm"/>
          </a:ln>
        </p:spPr>
      </p:cxnSp>
      <p:sp>
        <p:nvSpPr>
          <p:cNvPr id="1518" name="Google Shape;1518;p30"/>
          <p:cNvSpPr/>
          <p:nvPr/>
        </p:nvSpPr>
        <p:spPr>
          <a:xfrm>
            <a:off x="788256" y="5140325"/>
            <a:ext cx="764433" cy="29539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519" name="Google Shape;1519;p30"/>
          <p:cNvSpPr/>
          <p:nvPr/>
        </p:nvSpPr>
        <p:spPr>
          <a:xfrm>
            <a:off x="2055285" y="51403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520" name="Google Shape;1520;p30"/>
          <p:cNvCxnSpPr>
            <a:stCxn id="1513" idx="5"/>
            <a:endCxn id="1519" idx="1"/>
          </p:cNvCxnSpPr>
          <p:nvPr/>
        </p:nvCxnSpPr>
        <p:spPr>
          <a:xfrm flipH="1">
            <a:off x="2098876" y="4931718"/>
            <a:ext cx="111600" cy="244200"/>
          </a:xfrm>
          <a:prstGeom prst="straightConnector1">
            <a:avLst/>
          </a:prstGeom>
          <a:noFill/>
          <a:ln w="9525" cap="flat" cmpd="sng">
            <a:solidFill>
              <a:schemeClr val="lt1"/>
            </a:solidFill>
            <a:prstDash val="solid"/>
            <a:round/>
            <a:headEnd type="none" w="sm" len="sm"/>
            <a:tailEnd type="none" w="sm" len="sm"/>
          </a:ln>
        </p:spPr>
      </p:cxnSp>
      <p:sp>
        <p:nvSpPr>
          <p:cNvPr id="1521" name="Google Shape;1521;p30"/>
          <p:cNvSpPr/>
          <p:nvPr/>
        </p:nvSpPr>
        <p:spPr>
          <a:xfrm>
            <a:off x="2821518" y="51403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522" name="Google Shape;1522;p30"/>
          <p:cNvCxnSpPr>
            <a:stCxn id="1521" idx="7"/>
            <a:endCxn id="1514" idx="3"/>
          </p:cNvCxnSpPr>
          <p:nvPr/>
        </p:nvCxnSpPr>
        <p:spPr>
          <a:xfrm rot="10800000" flipH="1">
            <a:off x="3076260" y="4928695"/>
            <a:ext cx="285900" cy="247200"/>
          </a:xfrm>
          <a:prstGeom prst="straightConnector1">
            <a:avLst/>
          </a:prstGeom>
          <a:noFill/>
          <a:ln w="9525" cap="flat" cmpd="sng">
            <a:solidFill>
              <a:schemeClr val="lt1"/>
            </a:solidFill>
            <a:prstDash val="solid"/>
            <a:round/>
            <a:headEnd type="none" w="sm" len="sm"/>
            <a:tailEnd type="none" w="sm" len="sm"/>
          </a:ln>
        </p:spPr>
      </p:cxnSp>
      <p:sp>
        <p:nvSpPr>
          <p:cNvPr id="1523" name="Google Shape;1523;p30"/>
          <p:cNvSpPr/>
          <p:nvPr/>
        </p:nvSpPr>
        <p:spPr>
          <a:xfrm>
            <a:off x="3714751" y="51403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524" name="Google Shape;1524;p30"/>
          <p:cNvCxnSpPr/>
          <p:nvPr/>
        </p:nvCxnSpPr>
        <p:spPr>
          <a:xfrm>
            <a:off x="3630448" y="4958785"/>
            <a:ext cx="258233" cy="242887"/>
          </a:xfrm>
          <a:prstGeom prst="straightConnector1">
            <a:avLst/>
          </a:prstGeom>
          <a:noFill/>
          <a:ln w="9525" cap="flat" cmpd="sng">
            <a:solidFill>
              <a:schemeClr val="lt1"/>
            </a:solidFill>
            <a:prstDash val="solid"/>
            <a:round/>
            <a:headEnd type="none" w="sm" len="sm"/>
            <a:tailEnd type="none" w="sm" len="sm"/>
          </a:ln>
        </p:spPr>
      </p:cxnSp>
      <p:sp>
        <p:nvSpPr>
          <p:cNvPr id="1525" name="Google Shape;1525;p30"/>
          <p:cNvSpPr/>
          <p:nvPr/>
        </p:nvSpPr>
        <p:spPr>
          <a:xfrm>
            <a:off x="435627" y="5610228"/>
            <a:ext cx="684092" cy="25717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526" name="Google Shape;1526;p30"/>
          <p:cNvSpPr/>
          <p:nvPr/>
        </p:nvSpPr>
        <p:spPr>
          <a:xfrm>
            <a:off x="1373718" y="5624514"/>
            <a:ext cx="298449" cy="2428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cxnSp>
        <p:nvCxnSpPr>
          <p:cNvPr id="1527" name="Google Shape;1527;p30"/>
          <p:cNvCxnSpPr>
            <a:stCxn id="1525" idx="0"/>
            <a:endCxn id="1518" idx="3"/>
          </p:cNvCxnSpPr>
          <p:nvPr/>
        </p:nvCxnSpPr>
        <p:spPr>
          <a:xfrm rot="10800000" flipH="1">
            <a:off x="777673" y="5392428"/>
            <a:ext cx="122400" cy="217800"/>
          </a:xfrm>
          <a:prstGeom prst="straightConnector1">
            <a:avLst/>
          </a:prstGeom>
          <a:noFill/>
          <a:ln w="9525" cap="flat" cmpd="sng">
            <a:solidFill>
              <a:schemeClr val="lt1"/>
            </a:solidFill>
            <a:prstDash val="solid"/>
            <a:round/>
            <a:headEnd type="none" w="sm" len="sm"/>
            <a:tailEnd type="none" w="sm" len="sm"/>
          </a:ln>
        </p:spPr>
      </p:cxnSp>
      <p:cxnSp>
        <p:nvCxnSpPr>
          <p:cNvPr id="1528" name="Google Shape;1528;p30"/>
          <p:cNvCxnSpPr>
            <a:stCxn id="1526" idx="0"/>
            <a:endCxn id="1518" idx="5"/>
          </p:cNvCxnSpPr>
          <p:nvPr/>
        </p:nvCxnSpPr>
        <p:spPr>
          <a:xfrm rot="10800000">
            <a:off x="1440743" y="5392314"/>
            <a:ext cx="82200" cy="232200"/>
          </a:xfrm>
          <a:prstGeom prst="straightConnector1">
            <a:avLst/>
          </a:prstGeom>
          <a:noFill/>
          <a:ln w="9525" cap="flat" cmpd="sng">
            <a:solidFill>
              <a:schemeClr val="lt1"/>
            </a:solidFill>
            <a:prstDash val="solid"/>
            <a:round/>
            <a:headEnd type="none" w="sm" len="sm"/>
            <a:tailEnd type="none" w="sm" len="sm"/>
          </a:ln>
        </p:spPr>
      </p:cxnSp>
      <p:sp>
        <p:nvSpPr>
          <p:cNvPr id="1529" name="Google Shape;1529;p30"/>
          <p:cNvSpPr/>
          <p:nvPr/>
        </p:nvSpPr>
        <p:spPr>
          <a:xfrm>
            <a:off x="1799167" y="5624514"/>
            <a:ext cx="298451" cy="242887"/>
          </a:xfrm>
          <a:prstGeom prst="flowChartConnector">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530" name="Google Shape;1530;p30"/>
          <p:cNvCxnSpPr>
            <a:stCxn id="1519" idx="3"/>
            <a:endCxn id="1529" idx="0"/>
          </p:cNvCxnSpPr>
          <p:nvPr/>
        </p:nvCxnSpPr>
        <p:spPr>
          <a:xfrm flipH="1">
            <a:off x="1948392" y="5347643"/>
            <a:ext cx="150600" cy="276900"/>
          </a:xfrm>
          <a:prstGeom prst="straightConnector1">
            <a:avLst/>
          </a:prstGeom>
          <a:noFill/>
          <a:ln w="9525" cap="flat" cmpd="sng">
            <a:solidFill>
              <a:schemeClr val="lt1"/>
            </a:solidFill>
            <a:prstDash val="solid"/>
            <a:round/>
            <a:headEnd type="none" w="sm" len="sm"/>
            <a:tailEnd type="none" w="sm" len="sm"/>
          </a:ln>
        </p:spPr>
      </p:cxnSp>
      <p:graphicFrame>
        <p:nvGraphicFramePr>
          <p:cNvPr id="1531" name="Google Shape;1531;p30"/>
          <p:cNvGraphicFramePr/>
          <p:nvPr/>
        </p:nvGraphicFramePr>
        <p:xfrm>
          <a:off x="788256" y="60960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532" name="Google Shape;1532;p30"/>
          <p:cNvCxnSpPr/>
          <p:nvPr/>
        </p:nvCxnSpPr>
        <p:spPr>
          <a:xfrm>
            <a:off x="3911600" y="5943600"/>
            <a:ext cx="0" cy="609600"/>
          </a:xfrm>
          <a:prstGeom prst="straightConnector1">
            <a:avLst/>
          </a:prstGeom>
          <a:noFill/>
          <a:ln w="34925" cap="flat" cmpd="sng">
            <a:solidFill>
              <a:srgbClr val="FF0000"/>
            </a:solidFill>
            <a:prstDash val="solid"/>
            <a:round/>
            <a:headEnd type="none" w="sm" len="sm"/>
            <a:tailEnd type="none" w="sm" len="sm"/>
          </a:ln>
        </p:spPr>
      </p:cxnSp>
      <p:cxnSp>
        <p:nvCxnSpPr>
          <p:cNvPr id="1533" name="Google Shape;1533;p30"/>
          <p:cNvCxnSpPr/>
          <p:nvPr/>
        </p:nvCxnSpPr>
        <p:spPr>
          <a:xfrm rot="10800000">
            <a:off x="812800" y="64008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534" name="Google Shape;1534;p30"/>
          <p:cNvCxnSpPr/>
          <p:nvPr/>
        </p:nvCxnSpPr>
        <p:spPr>
          <a:xfrm rot="10800000">
            <a:off x="3759200" y="64008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535" name="Google Shape;1535;p30"/>
          <p:cNvCxnSpPr>
            <a:stCxn id="1533" idx="0"/>
          </p:cNvCxnSpPr>
          <p:nvPr/>
        </p:nvCxnSpPr>
        <p:spPr>
          <a:xfrm>
            <a:off x="812800" y="6629400"/>
            <a:ext cx="2946300" cy="0"/>
          </a:xfrm>
          <a:prstGeom prst="straightConnector1">
            <a:avLst/>
          </a:prstGeom>
          <a:noFill/>
          <a:ln w="9525" cap="flat" cmpd="sng">
            <a:solidFill>
              <a:schemeClr val="lt1"/>
            </a:solidFill>
            <a:prstDash val="solid"/>
            <a:round/>
            <a:headEnd type="none" w="sm" len="sm"/>
            <a:tailEnd type="none" w="sm" len="sm"/>
          </a:ln>
        </p:spPr>
      </p:cxnSp>
      <p:cxnSp>
        <p:nvCxnSpPr>
          <p:cNvPr id="1536" name="Google Shape;1536;p30"/>
          <p:cNvCxnSpPr/>
          <p:nvPr/>
        </p:nvCxnSpPr>
        <p:spPr>
          <a:xfrm flipH="1">
            <a:off x="3911600" y="3771899"/>
            <a:ext cx="2590800" cy="887977"/>
          </a:xfrm>
          <a:prstGeom prst="straightConnector1">
            <a:avLst/>
          </a:prstGeom>
          <a:noFill/>
          <a:ln w="9525" cap="flat" cmpd="sng">
            <a:solidFill>
              <a:schemeClr val="lt1"/>
            </a:solidFill>
            <a:prstDash val="solid"/>
            <a:round/>
            <a:headEnd type="none" w="sm" len="sm"/>
            <a:tailEnd type="triangle" w="med" len="med"/>
          </a:ln>
        </p:spPr>
      </p:cxnSp>
      <p:pic>
        <p:nvPicPr>
          <p:cNvPr id="1537" name="Google Shape;1537;p30"/>
          <p:cNvPicPr preferRelativeResize="0"/>
          <p:nvPr/>
        </p:nvPicPr>
        <p:blipFill rotWithShape="1">
          <a:blip r:embed="rId3">
            <a:alphaModFix/>
          </a:blip>
          <a:srcRect/>
          <a:stretch/>
        </p:blipFill>
        <p:spPr>
          <a:xfrm>
            <a:off x="10894101" y="-13002"/>
            <a:ext cx="1086411" cy="8858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541"/>
        <p:cNvGrpSpPr/>
        <p:nvPr/>
      </p:nvGrpSpPr>
      <p:grpSpPr>
        <a:xfrm>
          <a:off x="0" y="0"/>
          <a:ext cx="0" cy="0"/>
          <a:chOff x="0" y="0"/>
          <a:chExt cx="0" cy="0"/>
        </a:xfrm>
      </p:grpSpPr>
      <p:sp>
        <p:nvSpPr>
          <p:cNvPr id="1542" name="Google Shape;1542;p31"/>
          <p:cNvSpPr/>
          <p:nvPr/>
        </p:nvSpPr>
        <p:spPr>
          <a:xfrm>
            <a:off x="2946400" y="762000"/>
            <a:ext cx="673760" cy="311944"/>
          </a:xfrm>
          <a:prstGeom prst="flowChartConnector">
            <a:avLst/>
          </a:prstGeom>
          <a:solidFill>
            <a:srgbClr val="F3E9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1543" name="Google Shape;1543;p31"/>
          <p:cNvSpPr/>
          <p:nvPr/>
        </p:nvSpPr>
        <p:spPr>
          <a:xfrm>
            <a:off x="1934633" y="1142999"/>
            <a:ext cx="706967" cy="263525"/>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544" name="Google Shape;1544;p31"/>
          <p:cNvSpPr/>
          <p:nvPr/>
        </p:nvSpPr>
        <p:spPr>
          <a:xfrm>
            <a:off x="3754967" y="1143000"/>
            <a:ext cx="766234" cy="21657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545" name="Google Shape;1545;p31"/>
          <p:cNvCxnSpPr>
            <a:stCxn id="1542" idx="3"/>
            <a:endCxn id="1543" idx="7"/>
          </p:cNvCxnSpPr>
          <p:nvPr/>
        </p:nvCxnSpPr>
        <p:spPr>
          <a:xfrm flipH="1">
            <a:off x="2538070" y="1028261"/>
            <a:ext cx="507000" cy="153300"/>
          </a:xfrm>
          <a:prstGeom prst="straightConnector1">
            <a:avLst/>
          </a:prstGeom>
          <a:noFill/>
          <a:ln w="9525" cap="flat" cmpd="sng">
            <a:solidFill>
              <a:schemeClr val="lt1"/>
            </a:solidFill>
            <a:prstDash val="solid"/>
            <a:round/>
            <a:headEnd type="none" w="sm" len="sm"/>
            <a:tailEnd type="none" w="sm" len="sm"/>
          </a:ln>
        </p:spPr>
      </p:cxnSp>
      <p:cxnSp>
        <p:nvCxnSpPr>
          <p:cNvPr id="1546" name="Google Shape;1546;p31"/>
          <p:cNvCxnSpPr>
            <a:stCxn id="1542" idx="5"/>
            <a:endCxn id="1544" idx="1"/>
          </p:cNvCxnSpPr>
          <p:nvPr/>
        </p:nvCxnSpPr>
        <p:spPr>
          <a:xfrm>
            <a:off x="3521490" y="1028261"/>
            <a:ext cx="345600" cy="146400"/>
          </a:xfrm>
          <a:prstGeom prst="straightConnector1">
            <a:avLst/>
          </a:prstGeom>
          <a:noFill/>
          <a:ln w="9525" cap="flat" cmpd="sng">
            <a:solidFill>
              <a:schemeClr val="lt1"/>
            </a:solidFill>
            <a:prstDash val="solid"/>
            <a:round/>
            <a:headEnd type="none" w="sm" len="sm"/>
            <a:tailEnd type="none" w="sm" len="sm"/>
          </a:ln>
        </p:spPr>
      </p:cxnSp>
      <p:cxnSp>
        <p:nvCxnSpPr>
          <p:cNvPr id="1547" name="Google Shape;1547;p31"/>
          <p:cNvCxnSpPr>
            <a:stCxn id="1543" idx="3"/>
            <a:endCxn id="1548" idx="7"/>
          </p:cNvCxnSpPr>
          <p:nvPr/>
        </p:nvCxnSpPr>
        <p:spPr>
          <a:xfrm>
            <a:off x="2038166" y="1367932"/>
            <a:ext cx="36000" cy="227400"/>
          </a:xfrm>
          <a:prstGeom prst="straightConnector1">
            <a:avLst/>
          </a:prstGeom>
          <a:noFill/>
          <a:ln w="9525" cap="flat" cmpd="sng">
            <a:solidFill>
              <a:schemeClr val="lt1"/>
            </a:solidFill>
            <a:prstDash val="solid"/>
            <a:round/>
            <a:headEnd type="none" w="sm" len="sm"/>
            <a:tailEnd type="none" w="sm" len="sm"/>
          </a:ln>
        </p:spPr>
      </p:cxnSp>
      <p:sp>
        <p:nvSpPr>
          <p:cNvPr id="1548" name="Google Shape;1548;p31"/>
          <p:cNvSpPr/>
          <p:nvPr/>
        </p:nvSpPr>
        <p:spPr>
          <a:xfrm>
            <a:off x="1455498" y="1558925"/>
            <a:ext cx="724670" cy="24779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549" name="Google Shape;1549;p31"/>
          <p:cNvSpPr/>
          <p:nvPr/>
        </p:nvSpPr>
        <p:spPr>
          <a:xfrm>
            <a:off x="2650967" y="1546398"/>
            <a:ext cx="416982"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550" name="Google Shape;1550;p31"/>
          <p:cNvCxnSpPr>
            <a:stCxn id="1543" idx="5"/>
            <a:endCxn id="1549" idx="1"/>
          </p:cNvCxnSpPr>
          <p:nvPr/>
        </p:nvCxnSpPr>
        <p:spPr>
          <a:xfrm>
            <a:off x="2538067" y="1367932"/>
            <a:ext cx="174000" cy="213900"/>
          </a:xfrm>
          <a:prstGeom prst="straightConnector1">
            <a:avLst/>
          </a:prstGeom>
          <a:noFill/>
          <a:ln w="9525" cap="flat" cmpd="sng">
            <a:solidFill>
              <a:schemeClr val="lt1"/>
            </a:solidFill>
            <a:prstDash val="solid"/>
            <a:round/>
            <a:headEnd type="none" w="sm" len="sm"/>
            <a:tailEnd type="none" w="sm" len="sm"/>
          </a:ln>
        </p:spPr>
      </p:cxnSp>
      <p:sp>
        <p:nvSpPr>
          <p:cNvPr id="1551" name="Google Shape;1551;p31"/>
          <p:cNvSpPr/>
          <p:nvPr/>
        </p:nvSpPr>
        <p:spPr>
          <a:xfrm>
            <a:off x="3329518" y="1558925"/>
            <a:ext cx="377603"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552" name="Google Shape;1552;p31"/>
          <p:cNvCxnSpPr>
            <a:stCxn id="1551" idx="7"/>
            <a:endCxn id="1544" idx="3"/>
          </p:cNvCxnSpPr>
          <p:nvPr/>
        </p:nvCxnSpPr>
        <p:spPr>
          <a:xfrm rot="10800000" flipH="1">
            <a:off x="3651822" y="1327795"/>
            <a:ext cx="215400" cy="266700"/>
          </a:xfrm>
          <a:prstGeom prst="straightConnector1">
            <a:avLst/>
          </a:prstGeom>
          <a:noFill/>
          <a:ln w="9525" cap="flat" cmpd="sng">
            <a:solidFill>
              <a:schemeClr val="lt1"/>
            </a:solidFill>
            <a:prstDash val="solid"/>
            <a:round/>
            <a:headEnd type="none" w="sm" len="sm"/>
            <a:tailEnd type="none" w="sm" len="sm"/>
          </a:ln>
        </p:spPr>
      </p:cxnSp>
      <p:sp>
        <p:nvSpPr>
          <p:cNvPr id="1553" name="Google Shape;1553;p31"/>
          <p:cNvSpPr/>
          <p:nvPr/>
        </p:nvSpPr>
        <p:spPr>
          <a:xfrm>
            <a:off x="4222752" y="15589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554" name="Google Shape;1554;p31"/>
          <p:cNvCxnSpPr>
            <a:stCxn id="1544" idx="5"/>
            <a:endCxn id="1553" idx="1"/>
          </p:cNvCxnSpPr>
          <p:nvPr/>
        </p:nvCxnSpPr>
        <p:spPr>
          <a:xfrm flipH="1">
            <a:off x="4266489" y="1327857"/>
            <a:ext cx="142500" cy="266700"/>
          </a:xfrm>
          <a:prstGeom prst="straightConnector1">
            <a:avLst/>
          </a:prstGeom>
          <a:noFill/>
          <a:ln w="9525" cap="flat" cmpd="sng">
            <a:solidFill>
              <a:schemeClr val="lt1"/>
            </a:solidFill>
            <a:prstDash val="solid"/>
            <a:round/>
            <a:headEnd type="none" w="sm" len="sm"/>
            <a:tailEnd type="none" w="sm" len="sm"/>
          </a:ln>
        </p:spPr>
      </p:cxnSp>
      <p:sp>
        <p:nvSpPr>
          <p:cNvPr id="1555" name="Google Shape;1555;p31"/>
          <p:cNvSpPr/>
          <p:nvPr/>
        </p:nvSpPr>
        <p:spPr>
          <a:xfrm>
            <a:off x="1227203" y="2043114"/>
            <a:ext cx="349251" cy="2428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sp>
        <p:nvSpPr>
          <p:cNvPr id="1556" name="Google Shape;1556;p31"/>
          <p:cNvSpPr/>
          <p:nvPr/>
        </p:nvSpPr>
        <p:spPr>
          <a:xfrm>
            <a:off x="2032676" y="2049610"/>
            <a:ext cx="378251" cy="236391"/>
          </a:xfrm>
          <a:prstGeom prst="flowChartConnector">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cxnSp>
        <p:nvCxnSpPr>
          <p:cNvPr id="1557" name="Google Shape;1557;p31"/>
          <p:cNvCxnSpPr>
            <a:stCxn id="1555" idx="0"/>
            <a:endCxn id="1548" idx="3"/>
          </p:cNvCxnSpPr>
          <p:nvPr/>
        </p:nvCxnSpPr>
        <p:spPr>
          <a:xfrm rot="10800000" flipH="1">
            <a:off x="1401829" y="1770414"/>
            <a:ext cx="159900" cy="272700"/>
          </a:xfrm>
          <a:prstGeom prst="straightConnector1">
            <a:avLst/>
          </a:prstGeom>
          <a:noFill/>
          <a:ln w="9525" cap="flat" cmpd="sng">
            <a:solidFill>
              <a:schemeClr val="lt1"/>
            </a:solidFill>
            <a:prstDash val="solid"/>
            <a:round/>
            <a:headEnd type="none" w="sm" len="sm"/>
            <a:tailEnd type="none" w="sm" len="sm"/>
          </a:ln>
        </p:spPr>
      </p:cxnSp>
      <p:cxnSp>
        <p:nvCxnSpPr>
          <p:cNvPr id="1558" name="Google Shape;1558;p31"/>
          <p:cNvCxnSpPr>
            <a:stCxn id="1556" idx="0"/>
            <a:endCxn id="1548" idx="5"/>
          </p:cNvCxnSpPr>
          <p:nvPr/>
        </p:nvCxnSpPr>
        <p:spPr>
          <a:xfrm rot="10800000">
            <a:off x="2073902" y="1770310"/>
            <a:ext cx="147900" cy="279300"/>
          </a:xfrm>
          <a:prstGeom prst="straightConnector1">
            <a:avLst/>
          </a:prstGeom>
          <a:noFill/>
          <a:ln w="9525" cap="flat" cmpd="sng">
            <a:solidFill>
              <a:schemeClr val="lt1"/>
            </a:solidFill>
            <a:prstDash val="solid"/>
            <a:round/>
            <a:headEnd type="none" w="sm" len="sm"/>
            <a:tailEnd type="none" w="sm" len="sm"/>
          </a:ln>
        </p:spPr>
      </p:cxnSp>
      <p:graphicFrame>
        <p:nvGraphicFramePr>
          <p:cNvPr id="1559" name="Google Shape;1559;p31"/>
          <p:cNvGraphicFramePr/>
          <p:nvPr/>
        </p:nvGraphicFramePr>
        <p:xfrm>
          <a:off x="1257298" y="25146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560" name="Google Shape;1560;p31"/>
          <p:cNvCxnSpPr/>
          <p:nvPr/>
        </p:nvCxnSpPr>
        <p:spPr>
          <a:xfrm>
            <a:off x="4064000" y="2362200"/>
            <a:ext cx="0" cy="609600"/>
          </a:xfrm>
          <a:prstGeom prst="straightConnector1">
            <a:avLst/>
          </a:prstGeom>
          <a:noFill/>
          <a:ln w="34925" cap="flat" cmpd="sng">
            <a:solidFill>
              <a:srgbClr val="FF0000"/>
            </a:solidFill>
            <a:prstDash val="solid"/>
            <a:round/>
            <a:headEnd type="none" w="sm" len="sm"/>
            <a:tailEnd type="none" w="sm" len="sm"/>
          </a:ln>
        </p:spPr>
      </p:cxnSp>
      <p:cxnSp>
        <p:nvCxnSpPr>
          <p:cNvPr id="1561" name="Google Shape;1561;p31"/>
          <p:cNvCxnSpPr/>
          <p:nvPr/>
        </p:nvCxnSpPr>
        <p:spPr>
          <a:xfrm rot="10800000">
            <a:off x="1422400" y="28956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562" name="Google Shape;1562;p31"/>
          <p:cNvCxnSpPr/>
          <p:nvPr/>
        </p:nvCxnSpPr>
        <p:spPr>
          <a:xfrm rot="10800000">
            <a:off x="3860800" y="28956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563" name="Google Shape;1563;p31"/>
          <p:cNvCxnSpPr/>
          <p:nvPr/>
        </p:nvCxnSpPr>
        <p:spPr>
          <a:xfrm>
            <a:off x="1422400" y="3124200"/>
            <a:ext cx="2438400" cy="1588"/>
          </a:xfrm>
          <a:prstGeom prst="straightConnector1">
            <a:avLst/>
          </a:prstGeom>
          <a:noFill/>
          <a:ln w="9525" cap="flat" cmpd="sng">
            <a:solidFill>
              <a:schemeClr val="lt1"/>
            </a:solidFill>
            <a:prstDash val="solid"/>
            <a:round/>
            <a:headEnd type="none" w="sm" len="sm"/>
            <a:tailEnd type="none" w="sm" len="sm"/>
          </a:ln>
        </p:spPr>
      </p:cxnSp>
      <p:sp>
        <p:nvSpPr>
          <p:cNvPr id="1564" name="Google Shape;1564;p31"/>
          <p:cNvSpPr/>
          <p:nvPr/>
        </p:nvSpPr>
        <p:spPr>
          <a:xfrm>
            <a:off x="8538633" y="762000"/>
            <a:ext cx="681568" cy="31194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565" name="Google Shape;1565;p31"/>
          <p:cNvSpPr/>
          <p:nvPr/>
        </p:nvSpPr>
        <p:spPr>
          <a:xfrm>
            <a:off x="7516284" y="1143000"/>
            <a:ext cx="683683" cy="22493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566" name="Google Shape;1566;p31"/>
          <p:cNvSpPr/>
          <p:nvPr/>
        </p:nvSpPr>
        <p:spPr>
          <a:xfrm>
            <a:off x="9347200" y="1181590"/>
            <a:ext cx="766234" cy="20429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567" name="Google Shape;1567;p31"/>
          <p:cNvCxnSpPr>
            <a:stCxn id="1564" idx="3"/>
            <a:endCxn id="1565" idx="7"/>
          </p:cNvCxnSpPr>
          <p:nvPr/>
        </p:nvCxnSpPr>
        <p:spPr>
          <a:xfrm flipH="1">
            <a:off x="8099946" y="1028261"/>
            <a:ext cx="538500" cy="147600"/>
          </a:xfrm>
          <a:prstGeom prst="straightConnector1">
            <a:avLst/>
          </a:prstGeom>
          <a:noFill/>
          <a:ln w="9525" cap="flat" cmpd="sng">
            <a:solidFill>
              <a:schemeClr val="lt1"/>
            </a:solidFill>
            <a:prstDash val="solid"/>
            <a:round/>
            <a:headEnd type="none" w="sm" len="sm"/>
            <a:tailEnd type="none" w="sm" len="sm"/>
          </a:ln>
        </p:spPr>
      </p:cxnSp>
      <p:cxnSp>
        <p:nvCxnSpPr>
          <p:cNvPr id="1568" name="Google Shape;1568;p31"/>
          <p:cNvCxnSpPr>
            <a:stCxn id="1564" idx="5"/>
            <a:endCxn id="1566" idx="1"/>
          </p:cNvCxnSpPr>
          <p:nvPr/>
        </p:nvCxnSpPr>
        <p:spPr>
          <a:xfrm>
            <a:off x="9120388" y="1028261"/>
            <a:ext cx="339000" cy="183300"/>
          </a:xfrm>
          <a:prstGeom prst="straightConnector1">
            <a:avLst/>
          </a:prstGeom>
          <a:noFill/>
          <a:ln w="9525" cap="flat" cmpd="sng">
            <a:solidFill>
              <a:schemeClr val="lt1"/>
            </a:solidFill>
            <a:prstDash val="solid"/>
            <a:round/>
            <a:headEnd type="none" w="sm" len="sm"/>
            <a:tailEnd type="none" w="sm" len="sm"/>
          </a:ln>
        </p:spPr>
      </p:cxnSp>
      <p:cxnSp>
        <p:nvCxnSpPr>
          <p:cNvPr id="1569" name="Google Shape;1569;p31"/>
          <p:cNvCxnSpPr>
            <a:stCxn id="1565" idx="3"/>
            <a:endCxn id="1570" idx="7"/>
          </p:cNvCxnSpPr>
          <p:nvPr/>
        </p:nvCxnSpPr>
        <p:spPr>
          <a:xfrm flipH="1">
            <a:off x="7402507" y="1334991"/>
            <a:ext cx="213900" cy="295200"/>
          </a:xfrm>
          <a:prstGeom prst="straightConnector1">
            <a:avLst/>
          </a:prstGeom>
          <a:noFill/>
          <a:ln w="9525" cap="flat" cmpd="sng">
            <a:solidFill>
              <a:schemeClr val="lt1"/>
            </a:solidFill>
            <a:prstDash val="solid"/>
            <a:round/>
            <a:headEnd type="none" w="sm" len="sm"/>
            <a:tailEnd type="none" w="sm" len="sm"/>
          </a:ln>
        </p:spPr>
      </p:cxnSp>
      <p:sp>
        <p:nvSpPr>
          <p:cNvPr id="1570" name="Google Shape;1570;p31"/>
          <p:cNvSpPr/>
          <p:nvPr/>
        </p:nvSpPr>
        <p:spPr>
          <a:xfrm>
            <a:off x="7149489" y="1594495"/>
            <a:ext cx="296333"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571" name="Google Shape;1571;p31"/>
          <p:cNvSpPr/>
          <p:nvPr/>
        </p:nvSpPr>
        <p:spPr>
          <a:xfrm>
            <a:off x="8293305" y="1583977"/>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572" name="Google Shape;1572;p31"/>
          <p:cNvCxnSpPr>
            <a:stCxn id="1565" idx="5"/>
            <a:endCxn id="1571" idx="1"/>
          </p:cNvCxnSpPr>
          <p:nvPr/>
        </p:nvCxnSpPr>
        <p:spPr>
          <a:xfrm>
            <a:off x="8099844" y="1334991"/>
            <a:ext cx="237300" cy="284700"/>
          </a:xfrm>
          <a:prstGeom prst="straightConnector1">
            <a:avLst/>
          </a:prstGeom>
          <a:noFill/>
          <a:ln w="9525" cap="flat" cmpd="sng">
            <a:solidFill>
              <a:schemeClr val="lt1"/>
            </a:solidFill>
            <a:prstDash val="solid"/>
            <a:round/>
            <a:headEnd type="none" w="sm" len="sm"/>
            <a:tailEnd type="none" w="sm" len="sm"/>
          </a:ln>
        </p:spPr>
      </p:cxnSp>
      <p:sp>
        <p:nvSpPr>
          <p:cNvPr id="1573" name="Google Shape;1573;p31"/>
          <p:cNvSpPr/>
          <p:nvPr/>
        </p:nvSpPr>
        <p:spPr>
          <a:xfrm>
            <a:off x="8921752" y="15589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574" name="Google Shape;1574;p31"/>
          <p:cNvCxnSpPr>
            <a:stCxn id="1573" idx="7"/>
            <a:endCxn id="1566" idx="3"/>
          </p:cNvCxnSpPr>
          <p:nvPr/>
        </p:nvCxnSpPr>
        <p:spPr>
          <a:xfrm rot="10800000" flipH="1">
            <a:off x="9176494" y="1355995"/>
            <a:ext cx="282900" cy="238500"/>
          </a:xfrm>
          <a:prstGeom prst="straightConnector1">
            <a:avLst/>
          </a:prstGeom>
          <a:noFill/>
          <a:ln w="9525" cap="flat" cmpd="sng">
            <a:solidFill>
              <a:schemeClr val="lt1"/>
            </a:solidFill>
            <a:prstDash val="solid"/>
            <a:round/>
            <a:headEnd type="none" w="sm" len="sm"/>
            <a:tailEnd type="none" w="sm" len="sm"/>
          </a:ln>
        </p:spPr>
      </p:cxnSp>
      <p:sp>
        <p:nvSpPr>
          <p:cNvPr id="1575" name="Google Shape;1575;p31"/>
          <p:cNvSpPr/>
          <p:nvPr/>
        </p:nvSpPr>
        <p:spPr>
          <a:xfrm>
            <a:off x="10102592" y="1635512"/>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576" name="Google Shape;1576;p31"/>
          <p:cNvCxnSpPr>
            <a:stCxn id="1566" idx="5"/>
            <a:endCxn id="1575" idx="1"/>
          </p:cNvCxnSpPr>
          <p:nvPr/>
        </p:nvCxnSpPr>
        <p:spPr>
          <a:xfrm>
            <a:off x="10001222" y="1355968"/>
            <a:ext cx="145200" cy="315000"/>
          </a:xfrm>
          <a:prstGeom prst="straightConnector1">
            <a:avLst/>
          </a:prstGeom>
          <a:noFill/>
          <a:ln w="9525" cap="flat" cmpd="sng">
            <a:solidFill>
              <a:schemeClr val="lt1"/>
            </a:solidFill>
            <a:prstDash val="solid"/>
            <a:round/>
            <a:headEnd type="none" w="sm" len="sm"/>
            <a:tailEnd type="none" w="sm" len="sm"/>
          </a:ln>
        </p:spPr>
      </p:cxnSp>
      <p:sp>
        <p:nvSpPr>
          <p:cNvPr id="1577" name="Google Shape;1577;p31"/>
          <p:cNvSpPr/>
          <p:nvPr/>
        </p:nvSpPr>
        <p:spPr>
          <a:xfrm>
            <a:off x="6963833" y="2043114"/>
            <a:ext cx="298451" cy="24288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578" name="Google Shape;1578;p31"/>
          <p:cNvCxnSpPr>
            <a:stCxn id="1577" idx="0"/>
            <a:endCxn id="1570" idx="3"/>
          </p:cNvCxnSpPr>
          <p:nvPr/>
        </p:nvCxnSpPr>
        <p:spPr>
          <a:xfrm rot="10800000" flipH="1">
            <a:off x="7113059" y="1801914"/>
            <a:ext cx="79800" cy="241200"/>
          </a:xfrm>
          <a:prstGeom prst="straightConnector1">
            <a:avLst/>
          </a:prstGeom>
          <a:noFill/>
          <a:ln w="9525" cap="flat" cmpd="sng">
            <a:solidFill>
              <a:schemeClr val="lt1"/>
            </a:solidFill>
            <a:prstDash val="solid"/>
            <a:round/>
            <a:headEnd type="none" w="sm" len="sm"/>
            <a:tailEnd type="none" w="sm" len="sm"/>
          </a:ln>
        </p:spPr>
      </p:cxnSp>
      <p:graphicFrame>
        <p:nvGraphicFramePr>
          <p:cNvPr id="1579" name="Google Shape;1579;p31"/>
          <p:cNvGraphicFramePr/>
          <p:nvPr/>
        </p:nvGraphicFramePr>
        <p:xfrm>
          <a:off x="6896724" y="25146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580" name="Google Shape;1580;p31"/>
          <p:cNvCxnSpPr/>
          <p:nvPr/>
        </p:nvCxnSpPr>
        <p:spPr>
          <a:xfrm>
            <a:off x="9347200" y="2362200"/>
            <a:ext cx="0" cy="609600"/>
          </a:xfrm>
          <a:prstGeom prst="straightConnector1">
            <a:avLst/>
          </a:prstGeom>
          <a:noFill/>
          <a:ln w="34925" cap="flat" cmpd="sng">
            <a:solidFill>
              <a:srgbClr val="FF0000"/>
            </a:solidFill>
            <a:prstDash val="solid"/>
            <a:round/>
            <a:headEnd type="none" w="sm" len="sm"/>
            <a:tailEnd type="none" w="sm" len="sm"/>
          </a:ln>
        </p:spPr>
      </p:cxnSp>
      <p:cxnSp>
        <p:nvCxnSpPr>
          <p:cNvPr id="1581" name="Google Shape;1581;p31"/>
          <p:cNvCxnSpPr/>
          <p:nvPr/>
        </p:nvCxnSpPr>
        <p:spPr>
          <a:xfrm>
            <a:off x="4978400" y="1447800"/>
            <a:ext cx="1320800" cy="0"/>
          </a:xfrm>
          <a:prstGeom prst="straightConnector1">
            <a:avLst/>
          </a:prstGeom>
          <a:noFill/>
          <a:ln w="9525" cap="flat" cmpd="sng">
            <a:solidFill>
              <a:schemeClr val="lt1"/>
            </a:solidFill>
            <a:prstDash val="solid"/>
            <a:round/>
            <a:headEnd type="none" w="sm" len="sm"/>
            <a:tailEnd type="triangle" w="med" len="med"/>
          </a:ln>
        </p:spPr>
      </p:cxnSp>
      <p:sp>
        <p:nvSpPr>
          <p:cNvPr id="1582" name="Google Shape;1582;p31"/>
          <p:cNvSpPr/>
          <p:nvPr/>
        </p:nvSpPr>
        <p:spPr>
          <a:xfrm>
            <a:off x="8432799" y="3657600"/>
            <a:ext cx="681567"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583" name="Google Shape;1583;p31"/>
          <p:cNvSpPr/>
          <p:nvPr/>
        </p:nvSpPr>
        <p:spPr>
          <a:xfrm>
            <a:off x="7624233" y="4038600"/>
            <a:ext cx="298451"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sp>
        <p:nvSpPr>
          <p:cNvPr id="1584" name="Google Shape;1584;p31"/>
          <p:cNvSpPr/>
          <p:nvPr/>
        </p:nvSpPr>
        <p:spPr>
          <a:xfrm>
            <a:off x="9241366" y="3981449"/>
            <a:ext cx="703243" cy="300039"/>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585" name="Google Shape;1585;p31"/>
          <p:cNvCxnSpPr>
            <a:stCxn id="1582" idx="3"/>
            <a:endCxn id="1583" idx="7"/>
          </p:cNvCxnSpPr>
          <p:nvPr/>
        </p:nvCxnSpPr>
        <p:spPr>
          <a:xfrm flipH="1">
            <a:off x="7878912" y="3864918"/>
            <a:ext cx="653700" cy="209400"/>
          </a:xfrm>
          <a:prstGeom prst="straightConnector1">
            <a:avLst/>
          </a:prstGeom>
          <a:noFill/>
          <a:ln w="9525" cap="flat" cmpd="sng">
            <a:solidFill>
              <a:schemeClr val="lt1"/>
            </a:solidFill>
            <a:prstDash val="solid"/>
            <a:round/>
            <a:headEnd type="none" w="sm" len="sm"/>
            <a:tailEnd type="none" w="sm" len="sm"/>
          </a:ln>
        </p:spPr>
      </p:cxnSp>
      <p:cxnSp>
        <p:nvCxnSpPr>
          <p:cNvPr id="1586" name="Google Shape;1586;p31"/>
          <p:cNvCxnSpPr>
            <a:stCxn id="1582" idx="5"/>
            <a:endCxn id="1584" idx="1"/>
          </p:cNvCxnSpPr>
          <p:nvPr/>
        </p:nvCxnSpPr>
        <p:spPr>
          <a:xfrm>
            <a:off x="9014553" y="3864918"/>
            <a:ext cx="329700" cy="160500"/>
          </a:xfrm>
          <a:prstGeom prst="straightConnector1">
            <a:avLst/>
          </a:prstGeom>
          <a:noFill/>
          <a:ln w="9525" cap="flat" cmpd="sng">
            <a:solidFill>
              <a:schemeClr val="lt1"/>
            </a:solidFill>
            <a:prstDash val="solid"/>
            <a:round/>
            <a:headEnd type="none" w="sm" len="sm"/>
            <a:tailEnd type="none" w="sm" len="sm"/>
          </a:ln>
        </p:spPr>
      </p:cxnSp>
      <p:cxnSp>
        <p:nvCxnSpPr>
          <p:cNvPr id="1587" name="Google Shape;1587;p31"/>
          <p:cNvCxnSpPr>
            <a:stCxn id="1583" idx="3"/>
            <a:endCxn id="1588" idx="7"/>
          </p:cNvCxnSpPr>
          <p:nvPr/>
        </p:nvCxnSpPr>
        <p:spPr>
          <a:xfrm flipH="1">
            <a:off x="7367040" y="4245918"/>
            <a:ext cx="300900" cy="244200"/>
          </a:xfrm>
          <a:prstGeom prst="straightConnector1">
            <a:avLst/>
          </a:prstGeom>
          <a:noFill/>
          <a:ln w="9525" cap="flat" cmpd="sng">
            <a:solidFill>
              <a:schemeClr val="lt1"/>
            </a:solidFill>
            <a:prstDash val="solid"/>
            <a:round/>
            <a:headEnd type="none" w="sm" len="sm"/>
            <a:tailEnd type="none" w="sm" len="sm"/>
          </a:ln>
        </p:spPr>
      </p:cxnSp>
      <p:sp>
        <p:nvSpPr>
          <p:cNvPr id="1588" name="Google Shape;1588;p31"/>
          <p:cNvSpPr/>
          <p:nvPr/>
        </p:nvSpPr>
        <p:spPr>
          <a:xfrm>
            <a:off x="7114118" y="4454525"/>
            <a:ext cx="296333"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589" name="Google Shape;1589;p31"/>
          <p:cNvSpPr/>
          <p:nvPr/>
        </p:nvSpPr>
        <p:spPr>
          <a:xfrm>
            <a:off x="8049685" y="44545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590" name="Google Shape;1590;p31"/>
          <p:cNvCxnSpPr>
            <a:stCxn id="1583" idx="5"/>
            <a:endCxn id="1589" idx="1"/>
          </p:cNvCxnSpPr>
          <p:nvPr/>
        </p:nvCxnSpPr>
        <p:spPr>
          <a:xfrm>
            <a:off x="7878977" y="4245918"/>
            <a:ext cx="214500" cy="244200"/>
          </a:xfrm>
          <a:prstGeom prst="straightConnector1">
            <a:avLst/>
          </a:prstGeom>
          <a:noFill/>
          <a:ln w="9525" cap="flat" cmpd="sng">
            <a:solidFill>
              <a:schemeClr val="lt1"/>
            </a:solidFill>
            <a:prstDash val="solid"/>
            <a:round/>
            <a:headEnd type="none" w="sm" len="sm"/>
            <a:tailEnd type="none" w="sm" len="sm"/>
          </a:ln>
        </p:spPr>
      </p:cxnSp>
      <p:sp>
        <p:nvSpPr>
          <p:cNvPr id="1591" name="Google Shape;1591;p31"/>
          <p:cNvSpPr/>
          <p:nvPr/>
        </p:nvSpPr>
        <p:spPr>
          <a:xfrm>
            <a:off x="8815918" y="44545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592" name="Google Shape;1592;p31"/>
          <p:cNvCxnSpPr>
            <a:stCxn id="1591" idx="7"/>
            <a:endCxn id="1584" idx="3"/>
          </p:cNvCxnSpPr>
          <p:nvPr/>
        </p:nvCxnSpPr>
        <p:spPr>
          <a:xfrm rot="10800000" flipH="1">
            <a:off x="9070660" y="4237495"/>
            <a:ext cx="273600" cy="252600"/>
          </a:xfrm>
          <a:prstGeom prst="straightConnector1">
            <a:avLst/>
          </a:prstGeom>
          <a:noFill/>
          <a:ln w="9525" cap="flat" cmpd="sng">
            <a:solidFill>
              <a:schemeClr val="lt1"/>
            </a:solidFill>
            <a:prstDash val="solid"/>
            <a:round/>
            <a:headEnd type="none" w="sm" len="sm"/>
            <a:tailEnd type="none" w="sm" len="sm"/>
          </a:ln>
        </p:spPr>
      </p:cxnSp>
      <p:sp>
        <p:nvSpPr>
          <p:cNvPr id="1593" name="Google Shape;1593;p31"/>
          <p:cNvSpPr/>
          <p:nvPr/>
        </p:nvSpPr>
        <p:spPr>
          <a:xfrm>
            <a:off x="9944610" y="44545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594" name="Google Shape;1594;p31"/>
          <p:cNvCxnSpPr>
            <a:stCxn id="1584" idx="5"/>
            <a:endCxn id="1593" idx="1"/>
          </p:cNvCxnSpPr>
          <p:nvPr/>
        </p:nvCxnSpPr>
        <p:spPr>
          <a:xfrm>
            <a:off x="9841621" y="4237548"/>
            <a:ext cx="146700" cy="252600"/>
          </a:xfrm>
          <a:prstGeom prst="straightConnector1">
            <a:avLst/>
          </a:prstGeom>
          <a:noFill/>
          <a:ln w="9525" cap="flat" cmpd="sng">
            <a:solidFill>
              <a:schemeClr val="lt1"/>
            </a:solidFill>
            <a:prstDash val="solid"/>
            <a:round/>
            <a:headEnd type="none" w="sm" len="sm"/>
            <a:tailEnd type="none" w="sm" len="sm"/>
          </a:ln>
        </p:spPr>
      </p:cxnSp>
      <p:graphicFrame>
        <p:nvGraphicFramePr>
          <p:cNvPr id="1595" name="Google Shape;1595;p31"/>
          <p:cNvGraphicFramePr/>
          <p:nvPr/>
        </p:nvGraphicFramePr>
        <p:xfrm>
          <a:off x="7009819" y="53340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596" name="Google Shape;1596;p31"/>
          <p:cNvCxnSpPr/>
          <p:nvPr/>
        </p:nvCxnSpPr>
        <p:spPr>
          <a:xfrm>
            <a:off x="9194800" y="5181600"/>
            <a:ext cx="0" cy="609600"/>
          </a:xfrm>
          <a:prstGeom prst="straightConnector1">
            <a:avLst/>
          </a:prstGeom>
          <a:noFill/>
          <a:ln w="34925" cap="flat" cmpd="sng">
            <a:solidFill>
              <a:srgbClr val="FF0000"/>
            </a:solidFill>
            <a:prstDash val="solid"/>
            <a:round/>
            <a:headEnd type="none" w="sm" len="sm"/>
            <a:tailEnd type="none" w="sm" len="sm"/>
          </a:ln>
        </p:spPr>
      </p:cxnSp>
      <p:cxnSp>
        <p:nvCxnSpPr>
          <p:cNvPr id="1597" name="Google Shape;1597;p31"/>
          <p:cNvCxnSpPr/>
          <p:nvPr/>
        </p:nvCxnSpPr>
        <p:spPr>
          <a:xfrm>
            <a:off x="4835047" y="4489449"/>
            <a:ext cx="1903956" cy="645"/>
          </a:xfrm>
          <a:prstGeom prst="straightConnector1">
            <a:avLst/>
          </a:prstGeom>
          <a:noFill/>
          <a:ln w="9525" cap="flat" cmpd="sng">
            <a:solidFill>
              <a:schemeClr val="lt1"/>
            </a:solidFill>
            <a:prstDash val="solid"/>
            <a:round/>
            <a:headEnd type="none" w="sm" len="sm"/>
            <a:tailEnd type="triangle" w="med" len="med"/>
          </a:ln>
        </p:spPr>
      </p:cxnSp>
      <p:pic>
        <p:nvPicPr>
          <p:cNvPr id="1598" name="Google Shape;1598;p31"/>
          <p:cNvPicPr preferRelativeResize="0"/>
          <p:nvPr/>
        </p:nvPicPr>
        <p:blipFill rotWithShape="1">
          <a:blip r:embed="rId3">
            <a:alphaModFix/>
          </a:blip>
          <a:srcRect/>
          <a:stretch/>
        </p:blipFill>
        <p:spPr>
          <a:xfrm>
            <a:off x="253810" y="0"/>
            <a:ext cx="1086411" cy="1026942"/>
          </a:xfrm>
          <a:prstGeom prst="rect">
            <a:avLst/>
          </a:prstGeom>
          <a:noFill/>
          <a:ln>
            <a:noFill/>
          </a:ln>
        </p:spPr>
      </p:pic>
      <p:cxnSp>
        <p:nvCxnSpPr>
          <p:cNvPr id="1599" name="Google Shape;1599;p31"/>
          <p:cNvCxnSpPr/>
          <p:nvPr/>
        </p:nvCxnSpPr>
        <p:spPr>
          <a:xfrm rot="10800000">
            <a:off x="1219200" y="57912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600" name="Google Shape;1600;p31"/>
          <p:cNvCxnSpPr/>
          <p:nvPr/>
        </p:nvCxnSpPr>
        <p:spPr>
          <a:xfrm rot="10800000">
            <a:off x="3454400" y="57912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601" name="Google Shape;1601;p31"/>
          <p:cNvCxnSpPr/>
          <p:nvPr/>
        </p:nvCxnSpPr>
        <p:spPr>
          <a:xfrm>
            <a:off x="1219200" y="6019800"/>
            <a:ext cx="2235200" cy="1588"/>
          </a:xfrm>
          <a:prstGeom prst="straightConnector1">
            <a:avLst/>
          </a:prstGeom>
          <a:noFill/>
          <a:ln w="9525" cap="flat" cmpd="sng">
            <a:solidFill>
              <a:schemeClr val="lt1"/>
            </a:solidFill>
            <a:prstDash val="solid"/>
            <a:round/>
            <a:headEnd type="none" w="sm" len="sm"/>
            <a:tailEnd type="none" w="sm" len="sm"/>
          </a:ln>
        </p:spPr>
      </p:cxnSp>
      <p:sp>
        <p:nvSpPr>
          <p:cNvPr id="1602" name="Google Shape;1602;p31"/>
          <p:cNvSpPr/>
          <p:nvPr/>
        </p:nvSpPr>
        <p:spPr>
          <a:xfrm>
            <a:off x="2743199" y="3657600"/>
            <a:ext cx="681567" cy="311944"/>
          </a:xfrm>
          <a:prstGeom prst="flowChartConnector">
            <a:avLst/>
          </a:prstGeom>
          <a:solidFill>
            <a:srgbClr val="F3E9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1603" name="Google Shape;1603;p31"/>
          <p:cNvSpPr/>
          <p:nvPr/>
        </p:nvSpPr>
        <p:spPr>
          <a:xfrm>
            <a:off x="1847655" y="4038600"/>
            <a:ext cx="754858" cy="32940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604" name="Google Shape;1604;p31"/>
          <p:cNvSpPr/>
          <p:nvPr/>
        </p:nvSpPr>
        <p:spPr>
          <a:xfrm>
            <a:off x="3551765" y="4038600"/>
            <a:ext cx="714693" cy="207295"/>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605" name="Google Shape;1605;p31"/>
          <p:cNvCxnSpPr>
            <a:stCxn id="1602" idx="3"/>
            <a:endCxn id="1603" idx="7"/>
          </p:cNvCxnSpPr>
          <p:nvPr/>
        </p:nvCxnSpPr>
        <p:spPr>
          <a:xfrm flipH="1">
            <a:off x="2492012" y="3923861"/>
            <a:ext cx="351000" cy="162900"/>
          </a:xfrm>
          <a:prstGeom prst="straightConnector1">
            <a:avLst/>
          </a:prstGeom>
          <a:noFill/>
          <a:ln w="9525" cap="flat" cmpd="sng">
            <a:solidFill>
              <a:schemeClr val="lt1"/>
            </a:solidFill>
            <a:prstDash val="solid"/>
            <a:round/>
            <a:headEnd type="none" w="sm" len="sm"/>
            <a:tailEnd type="none" w="sm" len="sm"/>
          </a:ln>
        </p:spPr>
      </p:cxnSp>
      <p:cxnSp>
        <p:nvCxnSpPr>
          <p:cNvPr id="1606" name="Google Shape;1606;p31"/>
          <p:cNvCxnSpPr>
            <a:stCxn id="1602" idx="5"/>
            <a:endCxn id="1604" idx="1"/>
          </p:cNvCxnSpPr>
          <p:nvPr/>
        </p:nvCxnSpPr>
        <p:spPr>
          <a:xfrm>
            <a:off x="3324953" y="3923861"/>
            <a:ext cx="331500" cy="145200"/>
          </a:xfrm>
          <a:prstGeom prst="straightConnector1">
            <a:avLst/>
          </a:prstGeom>
          <a:noFill/>
          <a:ln w="9525" cap="flat" cmpd="sng">
            <a:solidFill>
              <a:schemeClr val="lt1"/>
            </a:solidFill>
            <a:prstDash val="solid"/>
            <a:round/>
            <a:headEnd type="none" w="sm" len="sm"/>
            <a:tailEnd type="none" w="sm" len="sm"/>
          </a:ln>
        </p:spPr>
      </p:cxnSp>
      <p:cxnSp>
        <p:nvCxnSpPr>
          <p:cNvPr id="1607" name="Google Shape;1607;p31"/>
          <p:cNvCxnSpPr>
            <a:stCxn id="1603" idx="3"/>
            <a:endCxn id="1608" idx="7"/>
          </p:cNvCxnSpPr>
          <p:nvPr/>
        </p:nvCxnSpPr>
        <p:spPr>
          <a:xfrm flipH="1">
            <a:off x="1677401" y="4319766"/>
            <a:ext cx="280800" cy="170400"/>
          </a:xfrm>
          <a:prstGeom prst="straightConnector1">
            <a:avLst/>
          </a:prstGeom>
          <a:noFill/>
          <a:ln w="9525" cap="flat" cmpd="sng">
            <a:solidFill>
              <a:schemeClr val="lt1"/>
            </a:solidFill>
            <a:prstDash val="solid"/>
            <a:round/>
            <a:headEnd type="none" w="sm" len="sm"/>
            <a:tailEnd type="none" w="sm" len="sm"/>
          </a:ln>
        </p:spPr>
      </p:cxnSp>
      <p:sp>
        <p:nvSpPr>
          <p:cNvPr id="1608" name="Google Shape;1608;p31"/>
          <p:cNvSpPr/>
          <p:nvPr/>
        </p:nvSpPr>
        <p:spPr>
          <a:xfrm>
            <a:off x="1424518" y="4454525"/>
            <a:ext cx="296333"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609" name="Google Shape;1609;p31"/>
          <p:cNvSpPr/>
          <p:nvPr/>
        </p:nvSpPr>
        <p:spPr>
          <a:xfrm>
            <a:off x="2535450" y="4479577"/>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1610" name="Google Shape;1610;p31"/>
          <p:cNvCxnSpPr>
            <a:stCxn id="1603" idx="5"/>
            <a:endCxn id="1609" idx="1"/>
          </p:cNvCxnSpPr>
          <p:nvPr/>
        </p:nvCxnSpPr>
        <p:spPr>
          <a:xfrm>
            <a:off x="2491967" y="4319766"/>
            <a:ext cx="87300" cy="195300"/>
          </a:xfrm>
          <a:prstGeom prst="straightConnector1">
            <a:avLst/>
          </a:prstGeom>
          <a:noFill/>
          <a:ln w="9525" cap="flat" cmpd="sng">
            <a:solidFill>
              <a:schemeClr val="lt1"/>
            </a:solidFill>
            <a:prstDash val="solid"/>
            <a:round/>
            <a:headEnd type="none" w="sm" len="sm"/>
            <a:tailEnd type="none" w="sm" len="sm"/>
          </a:ln>
        </p:spPr>
      </p:cxnSp>
      <p:sp>
        <p:nvSpPr>
          <p:cNvPr id="1611" name="Google Shape;1611;p31"/>
          <p:cNvSpPr/>
          <p:nvPr/>
        </p:nvSpPr>
        <p:spPr>
          <a:xfrm>
            <a:off x="3126318" y="44545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612" name="Google Shape;1612;p31"/>
          <p:cNvCxnSpPr>
            <a:stCxn id="1611" idx="7"/>
            <a:endCxn id="1604" idx="3"/>
          </p:cNvCxnSpPr>
          <p:nvPr/>
        </p:nvCxnSpPr>
        <p:spPr>
          <a:xfrm rot="10800000" flipH="1">
            <a:off x="3381060" y="4215595"/>
            <a:ext cx="275400" cy="274500"/>
          </a:xfrm>
          <a:prstGeom prst="straightConnector1">
            <a:avLst/>
          </a:prstGeom>
          <a:noFill/>
          <a:ln w="9525" cap="flat" cmpd="sng">
            <a:solidFill>
              <a:schemeClr val="lt1"/>
            </a:solidFill>
            <a:prstDash val="solid"/>
            <a:round/>
            <a:headEnd type="none" w="sm" len="sm"/>
            <a:tailEnd type="none" w="sm" len="sm"/>
          </a:ln>
        </p:spPr>
      </p:cxnSp>
      <p:sp>
        <p:nvSpPr>
          <p:cNvPr id="1613" name="Google Shape;1613;p31"/>
          <p:cNvSpPr/>
          <p:nvPr/>
        </p:nvSpPr>
        <p:spPr>
          <a:xfrm>
            <a:off x="4019552" y="44545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614" name="Google Shape;1614;p31"/>
          <p:cNvCxnSpPr>
            <a:stCxn id="1604" idx="5"/>
            <a:endCxn id="1613" idx="1"/>
          </p:cNvCxnSpPr>
          <p:nvPr/>
        </p:nvCxnSpPr>
        <p:spPr>
          <a:xfrm flipH="1">
            <a:off x="4063394" y="4215537"/>
            <a:ext cx="98400" cy="274500"/>
          </a:xfrm>
          <a:prstGeom prst="straightConnector1">
            <a:avLst/>
          </a:prstGeom>
          <a:noFill/>
          <a:ln w="9525" cap="flat" cmpd="sng">
            <a:solidFill>
              <a:schemeClr val="lt1"/>
            </a:solidFill>
            <a:prstDash val="solid"/>
            <a:round/>
            <a:headEnd type="none" w="sm" len="sm"/>
            <a:tailEnd type="none" w="sm" len="sm"/>
          </a:ln>
        </p:spPr>
      </p:cxnSp>
      <p:sp>
        <p:nvSpPr>
          <p:cNvPr id="1615" name="Google Shape;1615;p31"/>
          <p:cNvSpPr/>
          <p:nvPr/>
        </p:nvSpPr>
        <p:spPr>
          <a:xfrm>
            <a:off x="1168400" y="4938714"/>
            <a:ext cx="298451" cy="242887"/>
          </a:xfrm>
          <a:prstGeom prst="flowChartConnector">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616" name="Google Shape;1616;p31"/>
          <p:cNvCxnSpPr>
            <a:stCxn id="1615" idx="0"/>
            <a:endCxn id="1608" idx="3"/>
          </p:cNvCxnSpPr>
          <p:nvPr/>
        </p:nvCxnSpPr>
        <p:spPr>
          <a:xfrm rot="10800000" flipH="1">
            <a:off x="1317626" y="4661814"/>
            <a:ext cx="150300" cy="276900"/>
          </a:xfrm>
          <a:prstGeom prst="straightConnector1">
            <a:avLst/>
          </a:prstGeom>
          <a:noFill/>
          <a:ln w="9525" cap="flat" cmpd="sng">
            <a:solidFill>
              <a:schemeClr val="lt1"/>
            </a:solidFill>
            <a:prstDash val="solid"/>
            <a:round/>
            <a:headEnd type="none" w="sm" len="sm"/>
            <a:tailEnd type="none" w="sm" len="sm"/>
          </a:ln>
        </p:spPr>
      </p:cxnSp>
      <p:graphicFrame>
        <p:nvGraphicFramePr>
          <p:cNvPr id="1617" name="Google Shape;1617;p31"/>
          <p:cNvGraphicFramePr/>
          <p:nvPr/>
        </p:nvGraphicFramePr>
        <p:xfrm>
          <a:off x="1089666" y="54102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618" name="Google Shape;1618;p31"/>
          <p:cNvCxnSpPr/>
          <p:nvPr/>
        </p:nvCxnSpPr>
        <p:spPr>
          <a:xfrm>
            <a:off x="3551767" y="5257800"/>
            <a:ext cx="0" cy="609600"/>
          </a:xfrm>
          <a:prstGeom prst="straightConnector1">
            <a:avLst/>
          </a:prstGeom>
          <a:noFill/>
          <a:ln w="34925" cap="flat" cmpd="sng">
            <a:solidFill>
              <a:srgbClr val="FF0000"/>
            </a:solidFill>
            <a:prstDash val="solid"/>
            <a:round/>
            <a:headEnd type="none" w="sm" len="sm"/>
            <a:tailEnd type="none" w="sm" len="sm"/>
          </a:ln>
        </p:spPr>
      </p:cxnSp>
      <p:cxnSp>
        <p:nvCxnSpPr>
          <p:cNvPr id="1619" name="Google Shape;1619;p31"/>
          <p:cNvCxnSpPr/>
          <p:nvPr/>
        </p:nvCxnSpPr>
        <p:spPr>
          <a:xfrm flipH="1">
            <a:off x="4267201" y="2667000"/>
            <a:ext cx="2031999" cy="1256861"/>
          </a:xfrm>
          <a:prstGeom prst="straightConnector1">
            <a:avLst/>
          </a:prstGeom>
          <a:noFill/>
          <a:ln w="9525" cap="flat" cmpd="sng">
            <a:solidFill>
              <a:schemeClr val="lt1"/>
            </a:solidFill>
            <a:prstDash val="solid"/>
            <a:round/>
            <a:headEnd type="none" w="sm" len="sm"/>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623"/>
        <p:cNvGrpSpPr/>
        <p:nvPr/>
      </p:nvGrpSpPr>
      <p:grpSpPr>
        <a:xfrm>
          <a:off x="0" y="0"/>
          <a:ext cx="0" cy="0"/>
          <a:chOff x="0" y="0"/>
          <a:chExt cx="0" cy="0"/>
        </a:xfrm>
      </p:grpSpPr>
      <p:sp>
        <p:nvSpPr>
          <p:cNvPr id="1624" name="Google Shape;1624;p32"/>
          <p:cNvSpPr/>
          <p:nvPr/>
        </p:nvSpPr>
        <p:spPr>
          <a:xfrm>
            <a:off x="2743199" y="480532"/>
            <a:ext cx="706968" cy="219556"/>
          </a:xfrm>
          <a:prstGeom prst="flowChartConnector">
            <a:avLst/>
          </a:prstGeom>
          <a:solidFill>
            <a:srgbClr val="F3E9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1625" name="Google Shape;1625;p32"/>
          <p:cNvSpPr/>
          <p:nvPr/>
        </p:nvSpPr>
        <p:spPr>
          <a:xfrm>
            <a:off x="1934633" y="838200"/>
            <a:ext cx="298451"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sp>
        <p:nvSpPr>
          <p:cNvPr id="1626" name="Google Shape;1626;p32"/>
          <p:cNvSpPr/>
          <p:nvPr/>
        </p:nvSpPr>
        <p:spPr>
          <a:xfrm>
            <a:off x="3551766" y="796926"/>
            <a:ext cx="725833" cy="28416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cxnSp>
        <p:nvCxnSpPr>
          <p:cNvPr id="1627" name="Google Shape;1627;p32"/>
          <p:cNvCxnSpPr>
            <a:stCxn id="1624" idx="3"/>
            <a:endCxn id="1625" idx="7"/>
          </p:cNvCxnSpPr>
          <p:nvPr/>
        </p:nvCxnSpPr>
        <p:spPr>
          <a:xfrm flipH="1">
            <a:off x="2189432" y="667935"/>
            <a:ext cx="657300" cy="205800"/>
          </a:xfrm>
          <a:prstGeom prst="straightConnector1">
            <a:avLst/>
          </a:prstGeom>
          <a:noFill/>
          <a:ln w="9525" cap="flat" cmpd="sng">
            <a:solidFill>
              <a:schemeClr val="lt1"/>
            </a:solidFill>
            <a:prstDash val="solid"/>
            <a:round/>
            <a:headEnd type="none" w="sm" len="sm"/>
            <a:tailEnd type="none" w="sm" len="sm"/>
          </a:ln>
        </p:spPr>
      </p:cxnSp>
      <p:cxnSp>
        <p:nvCxnSpPr>
          <p:cNvPr id="1628" name="Google Shape;1628;p32"/>
          <p:cNvCxnSpPr>
            <a:stCxn id="1624" idx="5"/>
            <a:endCxn id="1626" idx="1"/>
          </p:cNvCxnSpPr>
          <p:nvPr/>
        </p:nvCxnSpPr>
        <p:spPr>
          <a:xfrm>
            <a:off x="3346634" y="667935"/>
            <a:ext cx="311400" cy="170700"/>
          </a:xfrm>
          <a:prstGeom prst="straightConnector1">
            <a:avLst/>
          </a:prstGeom>
          <a:noFill/>
          <a:ln w="9525" cap="flat" cmpd="sng">
            <a:solidFill>
              <a:schemeClr val="lt1"/>
            </a:solidFill>
            <a:prstDash val="solid"/>
            <a:round/>
            <a:headEnd type="none" w="sm" len="sm"/>
            <a:tailEnd type="none" w="sm" len="sm"/>
          </a:ln>
        </p:spPr>
      </p:cxnSp>
      <p:cxnSp>
        <p:nvCxnSpPr>
          <p:cNvPr id="1629" name="Google Shape;1629;p32"/>
          <p:cNvCxnSpPr>
            <a:stCxn id="1625" idx="3"/>
            <a:endCxn id="1630" idx="7"/>
          </p:cNvCxnSpPr>
          <p:nvPr/>
        </p:nvCxnSpPr>
        <p:spPr>
          <a:xfrm flipH="1">
            <a:off x="1677440" y="1045518"/>
            <a:ext cx="300900" cy="244200"/>
          </a:xfrm>
          <a:prstGeom prst="straightConnector1">
            <a:avLst/>
          </a:prstGeom>
          <a:noFill/>
          <a:ln w="9525" cap="flat" cmpd="sng">
            <a:solidFill>
              <a:schemeClr val="lt1"/>
            </a:solidFill>
            <a:prstDash val="solid"/>
            <a:round/>
            <a:headEnd type="none" w="sm" len="sm"/>
            <a:tailEnd type="none" w="sm" len="sm"/>
          </a:ln>
        </p:spPr>
      </p:cxnSp>
      <p:sp>
        <p:nvSpPr>
          <p:cNvPr id="1630" name="Google Shape;1630;p32"/>
          <p:cNvSpPr/>
          <p:nvPr/>
        </p:nvSpPr>
        <p:spPr>
          <a:xfrm>
            <a:off x="1424518" y="1254125"/>
            <a:ext cx="296333"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631" name="Google Shape;1631;p32"/>
          <p:cNvSpPr/>
          <p:nvPr/>
        </p:nvSpPr>
        <p:spPr>
          <a:xfrm>
            <a:off x="2360085" y="12541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632" name="Google Shape;1632;p32"/>
          <p:cNvCxnSpPr>
            <a:stCxn id="1625" idx="5"/>
            <a:endCxn id="1631" idx="1"/>
          </p:cNvCxnSpPr>
          <p:nvPr/>
        </p:nvCxnSpPr>
        <p:spPr>
          <a:xfrm>
            <a:off x="2189377" y="1045518"/>
            <a:ext cx="214500" cy="244200"/>
          </a:xfrm>
          <a:prstGeom prst="straightConnector1">
            <a:avLst/>
          </a:prstGeom>
          <a:noFill/>
          <a:ln w="9525" cap="flat" cmpd="sng">
            <a:solidFill>
              <a:schemeClr val="lt1"/>
            </a:solidFill>
            <a:prstDash val="solid"/>
            <a:round/>
            <a:headEnd type="none" w="sm" len="sm"/>
            <a:tailEnd type="none" w="sm" len="sm"/>
          </a:ln>
        </p:spPr>
      </p:cxnSp>
      <p:sp>
        <p:nvSpPr>
          <p:cNvPr id="1633" name="Google Shape;1633;p32"/>
          <p:cNvSpPr/>
          <p:nvPr/>
        </p:nvSpPr>
        <p:spPr>
          <a:xfrm>
            <a:off x="3126318" y="12541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634" name="Google Shape;1634;p32"/>
          <p:cNvCxnSpPr>
            <a:stCxn id="1633" idx="7"/>
            <a:endCxn id="1626" idx="3"/>
          </p:cNvCxnSpPr>
          <p:nvPr/>
        </p:nvCxnSpPr>
        <p:spPr>
          <a:xfrm rot="10800000" flipH="1">
            <a:off x="3381060" y="1039495"/>
            <a:ext cx="276900" cy="250200"/>
          </a:xfrm>
          <a:prstGeom prst="straightConnector1">
            <a:avLst/>
          </a:prstGeom>
          <a:noFill/>
          <a:ln w="9525" cap="flat" cmpd="sng">
            <a:solidFill>
              <a:schemeClr val="lt1"/>
            </a:solidFill>
            <a:prstDash val="solid"/>
            <a:round/>
            <a:headEnd type="none" w="sm" len="sm"/>
            <a:tailEnd type="none" w="sm" len="sm"/>
          </a:ln>
        </p:spPr>
      </p:cxnSp>
      <p:sp>
        <p:nvSpPr>
          <p:cNvPr id="1635" name="Google Shape;1635;p32"/>
          <p:cNvSpPr/>
          <p:nvPr/>
        </p:nvSpPr>
        <p:spPr>
          <a:xfrm>
            <a:off x="4257676" y="1310041"/>
            <a:ext cx="298449" cy="242888"/>
          </a:xfrm>
          <a:prstGeom prst="flowChartConnector">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636" name="Google Shape;1636;p32"/>
          <p:cNvCxnSpPr>
            <a:stCxn id="1626" idx="5"/>
            <a:endCxn id="1635" idx="1"/>
          </p:cNvCxnSpPr>
          <p:nvPr/>
        </p:nvCxnSpPr>
        <p:spPr>
          <a:xfrm>
            <a:off x="4171303" y="1039473"/>
            <a:ext cx="130200" cy="306000"/>
          </a:xfrm>
          <a:prstGeom prst="straightConnector1">
            <a:avLst/>
          </a:prstGeom>
          <a:noFill/>
          <a:ln w="9525" cap="flat" cmpd="sng">
            <a:solidFill>
              <a:schemeClr val="lt1"/>
            </a:solidFill>
            <a:prstDash val="solid"/>
            <a:round/>
            <a:headEnd type="none" w="sm" len="sm"/>
            <a:tailEnd type="none" w="sm" len="sm"/>
          </a:ln>
        </p:spPr>
      </p:cxnSp>
      <p:graphicFrame>
        <p:nvGraphicFramePr>
          <p:cNvPr id="1637" name="Google Shape;1637;p32"/>
          <p:cNvGraphicFramePr/>
          <p:nvPr/>
        </p:nvGraphicFramePr>
        <p:xfrm>
          <a:off x="1184802" y="18288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638" name="Google Shape;1638;p32"/>
          <p:cNvCxnSpPr/>
          <p:nvPr/>
        </p:nvCxnSpPr>
        <p:spPr>
          <a:xfrm>
            <a:off x="3403600" y="1676400"/>
            <a:ext cx="0" cy="609600"/>
          </a:xfrm>
          <a:prstGeom prst="straightConnector1">
            <a:avLst/>
          </a:prstGeom>
          <a:noFill/>
          <a:ln w="34925" cap="flat" cmpd="sng">
            <a:solidFill>
              <a:srgbClr val="FF0000"/>
            </a:solidFill>
            <a:prstDash val="solid"/>
            <a:round/>
            <a:headEnd type="none" w="sm" len="sm"/>
            <a:tailEnd type="none" w="sm" len="sm"/>
          </a:ln>
        </p:spPr>
      </p:cxnSp>
      <p:cxnSp>
        <p:nvCxnSpPr>
          <p:cNvPr id="1639" name="Google Shape;1639;p32"/>
          <p:cNvCxnSpPr/>
          <p:nvPr/>
        </p:nvCxnSpPr>
        <p:spPr>
          <a:xfrm>
            <a:off x="8839200" y="1676400"/>
            <a:ext cx="0" cy="609600"/>
          </a:xfrm>
          <a:prstGeom prst="straightConnector1">
            <a:avLst/>
          </a:prstGeom>
          <a:noFill/>
          <a:ln w="34925" cap="flat" cmpd="sng">
            <a:solidFill>
              <a:srgbClr val="FF0000"/>
            </a:solidFill>
            <a:prstDash val="solid"/>
            <a:round/>
            <a:headEnd type="none" w="sm" len="sm"/>
            <a:tailEnd type="none" w="sm" len="sm"/>
          </a:ln>
        </p:spPr>
      </p:cxnSp>
      <p:sp>
        <p:nvSpPr>
          <p:cNvPr id="1640" name="Google Shape;1640;p32"/>
          <p:cNvSpPr/>
          <p:nvPr/>
        </p:nvSpPr>
        <p:spPr>
          <a:xfrm>
            <a:off x="8538633" y="451643"/>
            <a:ext cx="746262" cy="248445"/>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1641" name="Google Shape;1641;p32"/>
          <p:cNvSpPr/>
          <p:nvPr/>
        </p:nvSpPr>
        <p:spPr>
          <a:xfrm>
            <a:off x="7730067" y="838200"/>
            <a:ext cx="298451"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sp>
        <p:nvSpPr>
          <p:cNvPr id="1642" name="Google Shape;1642;p32"/>
          <p:cNvSpPr/>
          <p:nvPr/>
        </p:nvSpPr>
        <p:spPr>
          <a:xfrm>
            <a:off x="9347200" y="838200"/>
            <a:ext cx="298451"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643" name="Google Shape;1643;p32"/>
          <p:cNvCxnSpPr>
            <a:stCxn id="1640" idx="3"/>
            <a:endCxn id="1641" idx="7"/>
          </p:cNvCxnSpPr>
          <p:nvPr/>
        </p:nvCxnSpPr>
        <p:spPr>
          <a:xfrm flipH="1">
            <a:off x="7984921" y="663704"/>
            <a:ext cx="663000" cy="210000"/>
          </a:xfrm>
          <a:prstGeom prst="straightConnector1">
            <a:avLst/>
          </a:prstGeom>
          <a:noFill/>
          <a:ln w="9525" cap="flat" cmpd="sng">
            <a:solidFill>
              <a:schemeClr val="lt1"/>
            </a:solidFill>
            <a:prstDash val="solid"/>
            <a:round/>
            <a:headEnd type="none" w="sm" len="sm"/>
            <a:tailEnd type="none" w="sm" len="sm"/>
          </a:ln>
        </p:spPr>
      </p:cxnSp>
      <p:cxnSp>
        <p:nvCxnSpPr>
          <p:cNvPr id="1644" name="Google Shape;1644;p32"/>
          <p:cNvCxnSpPr>
            <a:stCxn id="1640" idx="5"/>
            <a:endCxn id="1642" idx="1"/>
          </p:cNvCxnSpPr>
          <p:nvPr/>
        </p:nvCxnSpPr>
        <p:spPr>
          <a:xfrm>
            <a:off x="9175607" y="663704"/>
            <a:ext cx="215400" cy="210000"/>
          </a:xfrm>
          <a:prstGeom prst="straightConnector1">
            <a:avLst/>
          </a:prstGeom>
          <a:noFill/>
          <a:ln w="9525" cap="flat" cmpd="sng">
            <a:solidFill>
              <a:schemeClr val="lt1"/>
            </a:solidFill>
            <a:prstDash val="solid"/>
            <a:round/>
            <a:headEnd type="none" w="sm" len="sm"/>
            <a:tailEnd type="none" w="sm" len="sm"/>
          </a:ln>
        </p:spPr>
      </p:cxnSp>
      <p:cxnSp>
        <p:nvCxnSpPr>
          <p:cNvPr id="1645" name="Google Shape;1645;p32"/>
          <p:cNvCxnSpPr>
            <a:stCxn id="1641" idx="3"/>
            <a:endCxn id="1646" idx="7"/>
          </p:cNvCxnSpPr>
          <p:nvPr/>
        </p:nvCxnSpPr>
        <p:spPr>
          <a:xfrm flipH="1">
            <a:off x="7472874" y="1045518"/>
            <a:ext cx="300900" cy="244200"/>
          </a:xfrm>
          <a:prstGeom prst="straightConnector1">
            <a:avLst/>
          </a:prstGeom>
          <a:noFill/>
          <a:ln w="9525" cap="flat" cmpd="sng">
            <a:solidFill>
              <a:schemeClr val="lt1"/>
            </a:solidFill>
            <a:prstDash val="solid"/>
            <a:round/>
            <a:headEnd type="none" w="sm" len="sm"/>
            <a:tailEnd type="none" w="sm" len="sm"/>
          </a:ln>
        </p:spPr>
      </p:cxnSp>
      <p:sp>
        <p:nvSpPr>
          <p:cNvPr id="1646" name="Google Shape;1646;p32"/>
          <p:cNvSpPr/>
          <p:nvPr/>
        </p:nvSpPr>
        <p:spPr>
          <a:xfrm>
            <a:off x="7219951" y="1254125"/>
            <a:ext cx="296333"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647" name="Google Shape;1647;p32"/>
          <p:cNvSpPr/>
          <p:nvPr/>
        </p:nvSpPr>
        <p:spPr>
          <a:xfrm>
            <a:off x="8155518" y="1254125"/>
            <a:ext cx="383115"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648" name="Google Shape;1648;p32"/>
          <p:cNvCxnSpPr>
            <a:stCxn id="1641" idx="5"/>
            <a:endCxn id="1647" idx="1"/>
          </p:cNvCxnSpPr>
          <p:nvPr/>
        </p:nvCxnSpPr>
        <p:spPr>
          <a:xfrm>
            <a:off x="7984811" y="1045518"/>
            <a:ext cx="226800" cy="244200"/>
          </a:xfrm>
          <a:prstGeom prst="straightConnector1">
            <a:avLst/>
          </a:prstGeom>
          <a:noFill/>
          <a:ln w="9525" cap="flat" cmpd="sng">
            <a:solidFill>
              <a:schemeClr val="lt1"/>
            </a:solidFill>
            <a:prstDash val="solid"/>
            <a:round/>
            <a:headEnd type="none" w="sm" len="sm"/>
            <a:tailEnd type="none" w="sm" len="sm"/>
          </a:ln>
        </p:spPr>
      </p:cxnSp>
      <p:sp>
        <p:nvSpPr>
          <p:cNvPr id="1649" name="Google Shape;1649;p32"/>
          <p:cNvSpPr/>
          <p:nvPr/>
        </p:nvSpPr>
        <p:spPr>
          <a:xfrm>
            <a:off x="8921752" y="1254125"/>
            <a:ext cx="425448"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650" name="Google Shape;1650;p32"/>
          <p:cNvCxnSpPr>
            <a:stCxn id="1649" idx="7"/>
            <a:endCxn id="1642" idx="3"/>
          </p:cNvCxnSpPr>
          <p:nvPr/>
        </p:nvCxnSpPr>
        <p:spPr>
          <a:xfrm rot="10800000" flipH="1">
            <a:off x="9284895" y="1045495"/>
            <a:ext cx="105900" cy="244200"/>
          </a:xfrm>
          <a:prstGeom prst="straightConnector1">
            <a:avLst/>
          </a:prstGeom>
          <a:noFill/>
          <a:ln w="9525" cap="flat" cmpd="sng">
            <a:solidFill>
              <a:schemeClr val="lt1"/>
            </a:solidFill>
            <a:prstDash val="solid"/>
            <a:round/>
            <a:headEnd type="none" w="sm" len="sm"/>
            <a:tailEnd type="none" w="sm" len="sm"/>
          </a:ln>
        </p:spPr>
      </p:cxnSp>
      <p:graphicFrame>
        <p:nvGraphicFramePr>
          <p:cNvPr id="1651" name="Google Shape;1651;p32"/>
          <p:cNvGraphicFramePr/>
          <p:nvPr/>
        </p:nvGraphicFramePr>
        <p:xfrm>
          <a:off x="6961716" y="18288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127000">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652" name="Google Shape;1652;p32"/>
          <p:cNvCxnSpPr/>
          <p:nvPr/>
        </p:nvCxnSpPr>
        <p:spPr>
          <a:xfrm>
            <a:off x="5080000" y="990600"/>
            <a:ext cx="1219200" cy="0"/>
          </a:xfrm>
          <a:prstGeom prst="straightConnector1">
            <a:avLst/>
          </a:prstGeom>
          <a:noFill/>
          <a:ln w="9525" cap="flat" cmpd="sng">
            <a:solidFill>
              <a:schemeClr val="lt1"/>
            </a:solidFill>
            <a:prstDash val="solid"/>
            <a:round/>
            <a:headEnd type="none" w="sm" len="sm"/>
            <a:tailEnd type="triangle" w="med" len="med"/>
          </a:ln>
        </p:spPr>
      </p:cxnSp>
      <p:cxnSp>
        <p:nvCxnSpPr>
          <p:cNvPr id="1653" name="Google Shape;1653;p32"/>
          <p:cNvCxnSpPr/>
          <p:nvPr/>
        </p:nvCxnSpPr>
        <p:spPr>
          <a:xfrm rot="10800000">
            <a:off x="1320800" y="22098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654" name="Google Shape;1654;p32"/>
          <p:cNvCxnSpPr/>
          <p:nvPr/>
        </p:nvCxnSpPr>
        <p:spPr>
          <a:xfrm rot="10800000">
            <a:off x="3251200" y="22098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655" name="Google Shape;1655;p32"/>
          <p:cNvCxnSpPr/>
          <p:nvPr/>
        </p:nvCxnSpPr>
        <p:spPr>
          <a:xfrm>
            <a:off x="1320800" y="2438400"/>
            <a:ext cx="1930400" cy="1588"/>
          </a:xfrm>
          <a:prstGeom prst="straightConnector1">
            <a:avLst/>
          </a:prstGeom>
          <a:noFill/>
          <a:ln w="9525" cap="flat" cmpd="sng">
            <a:solidFill>
              <a:schemeClr val="lt1"/>
            </a:solidFill>
            <a:prstDash val="solid"/>
            <a:round/>
            <a:headEnd type="none" w="sm" len="sm"/>
            <a:tailEnd type="none" w="sm" len="sm"/>
          </a:ln>
        </p:spPr>
      </p:cxnSp>
      <p:sp>
        <p:nvSpPr>
          <p:cNvPr id="1656" name="Google Shape;1656;p32"/>
          <p:cNvSpPr/>
          <p:nvPr/>
        </p:nvSpPr>
        <p:spPr>
          <a:xfrm>
            <a:off x="2641599" y="2590800"/>
            <a:ext cx="681567" cy="304800"/>
          </a:xfrm>
          <a:prstGeom prst="flowChartConnector">
            <a:avLst/>
          </a:prstGeom>
          <a:solidFill>
            <a:srgbClr val="F3E9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12</a:t>
            </a:r>
            <a:endParaRPr sz="1400" b="0" i="0" u="none" strike="noStrike" cap="none">
              <a:solidFill>
                <a:srgbClr val="000000"/>
              </a:solidFill>
              <a:latin typeface="Arial"/>
              <a:ea typeface="Arial"/>
              <a:cs typeface="Arial"/>
              <a:sym typeface="Arial"/>
            </a:endParaRPr>
          </a:p>
        </p:txBody>
      </p:sp>
      <p:sp>
        <p:nvSpPr>
          <p:cNvPr id="1657" name="Google Shape;1657;p32"/>
          <p:cNvSpPr/>
          <p:nvPr/>
        </p:nvSpPr>
        <p:spPr>
          <a:xfrm>
            <a:off x="1833033" y="2971799"/>
            <a:ext cx="400051" cy="253207"/>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sp>
        <p:nvSpPr>
          <p:cNvPr id="1658" name="Google Shape;1658;p32"/>
          <p:cNvSpPr/>
          <p:nvPr/>
        </p:nvSpPr>
        <p:spPr>
          <a:xfrm>
            <a:off x="3450167" y="2971800"/>
            <a:ext cx="298451"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659" name="Google Shape;1659;p32"/>
          <p:cNvCxnSpPr>
            <a:stCxn id="1656" idx="3"/>
            <a:endCxn id="1657" idx="7"/>
          </p:cNvCxnSpPr>
          <p:nvPr/>
        </p:nvCxnSpPr>
        <p:spPr>
          <a:xfrm flipH="1">
            <a:off x="2174412" y="2850963"/>
            <a:ext cx="567000" cy="157800"/>
          </a:xfrm>
          <a:prstGeom prst="straightConnector1">
            <a:avLst/>
          </a:prstGeom>
          <a:noFill/>
          <a:ln w="9525" cap="flat" cmpd="sng">
            <a:solidFill>
              <a:schemeClr val="lt1"/>
            </a:solidFill>
            <a:prstDash val="solid"/>
            <a:round/>
            <a:headEnd type="none" w="sm" len="sm"/>
            <a:tailEnd type="none" w="sm" len="sm"/>
          </a:ln>
        </p:spPr>
      </p:cxnSp>
      <p:cxnSp>
        <p:nvCxnSpPr>
          <p:cNvPr id="1660" name="Google Shape;1660;p32"/>
          <p:cNvCxnSpPr>
            <a:stCxn id="1656" idx="5"/>
            <a:endCxn id="1658" idx="1"/>
          </p:cNvCxnSpPr>
          <p:nvPr/>
        </p:nvCxnSpPr>
        <p:spPr>
          <a:xfrm>
            <a:off x="3223353" y="2850963"/>
            <a:ext cx="270600" cy="156300"/>
          </a:xfrm>
          <a:prstGeom prst="straightConnector1">
            <a:avLst/>
          </a:prstGeom>
          <a:noFill/>
          <a:ln w="9525" cap="flat" cmpd="sng">
            <a:solidFill>
              <a:schemeClr val="lt1"/>
            </a:solidFill>
            <a:prstDash val="solid"/>
            <a:round/>
            <a:headEnd type="none" w="sm" len="sm"/>
            <a:tailEnd type="none" w="sm" len="sm"/>
          </a:ln>
        </p:spPr>
      </p:cxnSp>
      <p:cxnSp>
        <p:nvCxnSpPr>
          <p:cNvPr id="1661" name="Google Shape;1661;p32"/>
          <p:cNvCxnSpPr>
            <a:stCxn id="1657" idx="3"/>
            <a:endCxn id="1662" idx="7"/>
          </p:cNvCxnSpPr>
          <p:nvPr/>
        </p:nvCxnSpPr>
        <p:spPr>
          <a:xfrm flipH="1">
            <a:off x="1575719" y="3187925"/>
            <a:ext cx="315900" cy="235500"/>
          </a:xfrm>
          <a:prstGeom prst="straightConnector1">
            <a:avLst/>
          </a:prstGeom>
          <a:noFill/>
          <a:ln w="9525" cap="flat" cmpd="sng">
            <a:solidFill>
              <a:schemeClr val="lt1"/>
            </a:solidFill>
            <a:prstDash val="solid"/>
            <a:round/>
            <a:headEnd type="none" w="sm" len="sm"/>
            <a:tailEnd type="none" w="sm" len="sm"/>
          </a:ln>
        </p:spPr>
      </p:cxnSp>
      <p:sp>
        <p:nvSpPr>
          <p:cNvPr id="1662" name="Google Shape;1662;p32"/>
          <p:cNvSpPr/>
          <p:nvPr/>
        </p:nvSpPr>
        <p:spPr>
          <a:xfrm>
            <a:off x="1322918" y="3387725"/>
            <a:ext cx="296333"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663" name="Google Shape;1663;p32"/>
          <p:cNvSpPr/>
          <p:nvPr/>
        </p:nvSpPr>
        <p:spPr>
          <a:xfrm>
            <a:off x="2258485" y="33877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664" name="Google Shape;1664;p32"/>
          <p:cNvCxnSpPr>
            <a:stCxn id="1657" idx="5"/>
            <a:endCxn id="1663" idx="1"/>
          </p:cNvCxnSpPr>
          <p:nvPr/>
        </p:nvCxnSpPr>
        <p:spPr>
          <a:xfrm>
            <a:off x="2174498" y="3187925"/>
            <a:ext cx="127800" cy="235500"/>
          </a:xfrm>
          <a:prstGeom prst="straightConnector1">
            <a:avLst/>
          </a:prstGeom>
          <a:noFill/>
          <a:ln w="9525" cap="flat" cmpd="sng">
            <a:solidFill>
              <a:schemeClr val="lt1"/>
            </a:solidFill>
            <a:prstDash val="solid"/>
            <a:round/>
            <a:headEnd type="none" w="sm" len="sm"/>
            <a:tailEnd type="none" w="sm" len="sm"/>
          </a:ln>
        </p:spPr>
      </p:cxnSp>
      <p:sp>
        <p:nvSpPr>
          <p:cNvPr id="1665" name="Google Shape;1665;p32"/>
          <p:cNvSpPr/>
          <p:nvPr/>
        </p:nvSpPr>
        <p:spPr>
          <a:xfrm>
            <a:off x="3024718" y="3387725"/>
            <a:ext cx="298449" cy="242888"/>
          </a:xfrm>
          <a:prstGeom prst="flowChartConnector">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cxnSp>
        <p:nvCxnSpPr>
          <p:cNvPr id="1666" name="Google Shape;1666;p32"/>
          <p:cNvCxnSpPr>
            <a:stCxn id="1665" idx="7"/>
            <a:endCxn id="1658" idx="3"/>
          </p:cNvCxnSpPr>
          <p:nvPr/>
        </p:nvCxnSpPr>
        <p:spPr>
          <a:xfrm rot="10800000" flipH="1">
            <a:off x="3279460" y="3179095"/>
            <a:ext cx="214500" cy="244200"/>
          </a:xfrm>
          <a:prstGeom prst="straightConnector1">
            <a:avLst/>
          </a:prstGeom>
          <a:noFill/>
          <a:ln w="9525" cap="flat" cmpd="sng">
            <a:solidFill>
              <a:schemeClr val="lt1"/>
            </a:solidFill>
            <a:prstDash val="solid"/>
            <a:round/>
            <a:headEnd type="none" w="sm" len="sm"/>
            <a:tailEnd type="none" w="sm" len="sm"/>
          </a:ln>
        </p:spPr>
      </p:cxnSp>
      <p:graphicFrame>
        <p:nvGraphicFramePr>
          <p:cNvPr id="1667" name="Google Shape;1667;p32"/>
          <p:cNvGraphicFramePr/>
          <p:nvPr/>
        </p:nvGraphicFramePr>
        <p:xfrm>
          <a:off x="1121831" y="40386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668" name="Google Shape;1668;p32"/>
          <p:cNvCxnSpPr/>
          <p:nvPr/>
        </p:nvCxnSpPr>
        <p:spPr>
          <a:xfrm>
            <a:off x="2946400" y="3810000"/>
            <a:ext cx="0" cy="609600"/>
          </a:xfrm>
          <a:prstGeom prst="straightConnector1">
            <a:avLst/>
          </a:prstGeom>
          <a:noFill/>
          <a:ln w="34925" cap="flat" cmpd="sng">
            <a:solidFill>
              <a:srgbClr val="FF0000"/>
            </a:solidFill>
            <a:prstDash val="solid"/>
            <a:round/>
            <a:headEnd type="none" w="sm" len="sm"/>
            <a:tailEnd type="none" w="sm" len="sm"/>
          </a:ln>
        </p:spPr>
      </p:cxnSp>
      <p:cxnSp>
        <p:nvCxnSpPr>
          <p:cNvPr id="1669" name="Google Shape;1669;p32"/>
          <p:cNvCxnSpPr/>
          <p:nvPr/>
        </p:nvCxnSpPr>
        <p:spPr>
          <a:xfrm flipH="1">
            <a:off x="4318001" y="1981201"/>
            <a:ext cx="1857331" cy="1198564"/>
          </a:xfrm>
          <a:prstGeom prst="straightConnector1">
            <a:avLst/>
          </a:prstGeom>
          <a:noFill/>
          <a:ln w="9525" cap="flat" cmpd="sng">
            <a:solidFill>
              <a:schemeClr val="lt1"/>
            </a:solidFill>
            <a:prstDash val="solid"/>
            <a:round/>
            <a:headEnd type="none" w="sm" len="sm"/>
            <a:tailEnd type="triangle" w="med" len="med"/>
          </a:ln>
        </p:spPr>
      </p:cxnSp>
      <p:cxnSp>
        <p:nvCxnSpPr>
          <p:cNvPr id="1670" name="Google Shape;1670;p32"/>
          <p:cNvCxnSpPr/>
          <p:nvPr/>
        </p:nvCxnSpPr>
        <p:spPr>
          <a:xfrm rot="10800000">
            <a:off x="1320800" y="43434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671" name="Google Shape;1671;p32"/>
          <p:cNvCxnSpPr/>
          <p:nvPr/>
        </p:nvCxnSpPr>
        <p:spPr>
          <a:xfrm rot="10800000">
            <a:off x="2844800" y="4343400"/>
            <a:ext cx="0" cy="228600"/>
          </a:xfrm>
          <a:prstGeom prst="straightConnector1">
            <a:avLst/>
          </a:prstGeom>
          <a:noFill/>
          <a:ln w="9525" cap="flat" cmpd="sng">
            <a:solidFill>
              <a:schemeClr val="lt1"/>
            </a:solidFill>
            <a:prstDash val="solid"/>
            <a:round/>
            <a:headEnd type="none" w="sm" len="sm"/>
            <a:tailEnd type="triangle" w="med" len="med"/>
          </a:ln>
        </p:spPr>
      </p:cxnSp>
      <p:cxnSp>
        <p:nvCxnSpPr>
          <p:cNvPr id="1672" name="Google Shape;1672;p32"/>
          <p:cNvCxnSpPr>
            <a:stCxn id="1670" idx="0"/>
          </p:cNvCxnSpPr>
          <p:nvPr/>
        </p:nvCxnSpPr>
        <p:spPr>
          <a:xfrm>
            <a:off x="1320800" y="4572000"/>
            <a:ext cx="1524000" cy="1500"/>
          </a:xfrm>
          <a:prstGeom prst="straightConnector1">
            <a:avLst/>
          </a:prstGeom>
          <a:noFill/>
          <a:ln w="9525" cap="flat" cmpd="sng">
            <a:solidFill>
              <a:schemeClr val="lt1"/>
            </a:solidFill>
            <a:prstDash val="solid"/>
            <a:round/>
            <a:headEnd type="none" w="sm" len="sm"/>
            <a:tailEnd type="none" w="sm" len="sm"/>
          </a:ln>
        </p:spPr>
      </p:cxnSp>
      <p:cxnSp>
        <p:nvCxnSpPr>
          <p:cNvPr id="1673" name="Google Shape;1673;p32"/>
          <p:cNvCxnSpPr/>
          <p:nvPr/>
        </p:nvCxnSpPr>
        <p:spPr>
          <a:xfrm>
            <a:off x="8636000" y="3733800"/>
            <a:ext cx="0" cy="609600"/>
          </a:xfrm>
          <a:prstGeom prst="straightConnector1">
            <a:avLst/>
          </a:prstGeom>
          <a:noFill/>
          <a:ln w="34925" cap="flat" cmpd="sng">
            <a:solidFill>
              <a:srgbClr val="FF0000"/>
            </a:solidFill>
            <a:prstDash val="solid"/>
            <a:round/>
            <a:headEnd type="none" w="sm" len="sm"/>
            <a:tailEnd type="none" w="sm" len="sm"/>
          </a:ln>
        </p:spPr>
      </p:cxnSp>
      <p:sp>
        <p:nvSpPr>
          <p:cNvPr id="1674" name="Google Shape;1674;p32"/>
          <p:cNvSpPr txBox="1"/>
          <p:nvPr/>
        </p:nvSpPr>
        <p:spPr>
          <a:xfrm>
            <a:off x="2133600" y="5334001"/>
            <a:ext cx="3556000"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Verdana"/>
                <a:ea typeface="Verdana"/>
                <a:cs typeface="Verdana"/>
                <a:sym typeface="Verdana"/>
              </a:rPr>
              <a:t>…</a:t>
            </a:r>
            <a:r>
              <a:rPr lang="en-US" sz="2800" b="0" i="0" u="none" strike="noStrike" cap="none">
                <a:solidFill>
                  <a:schemeClr val="dk1"/>
                </a:solidFill>
                <a:latin typeface="Verdana"/>
                <a:ea typeface="Verdana"/>
                <a:cs typeface="Verdana"/>
                <a:sym typeface="Verdana"/>
              </a:rPr>
              <a:t>and finally</a:t>
            </a:r>
            <a:endParaRPr sz="4000" b="0" i="0" u="none" strike="noStrike" cap="none">
              <a:solidFill>
                <a:schemeClr val="dk1"/>
              </a:solidFill>
              <a:latin typeface="Verdana"/>
              <a:ea typeface="Verdana"/>
              <a:cs typeface="Verdana"/>
              <a:sym typeface="Verdana"/>
            </a:endParaRPr>
          </a:p>
        </p:txBody>
      </p:sp>
      <p:sp>
        <p:nvSpPr>
          <p:cNvPr id="1675" name="Google Shape;1675;p32"/>
          <p:cNvSpPr/>
          <p:nvPr/>
        </p:nvSpPr>
        <p:spPr>
          <a:xfrm>
            <a:off x="8331200" y="4876800"/>
            <a:ext cx="298451"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graphicFrame>
        <p:nvGraphicFramePr>
          <p:cNvPr id="1676" name="Google Shape;1676;p32"/>
          <p:cNvGraphicFramePr/>
          <p:nvPr/>
        </p:nvGraphicFramePr>
        <p:xfrm>
          <a:off x="6705600" y="56388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gridCol w="313275">
                  <a:extLst>
                    <a:ext uri="{9D8B030D-6E8A-4147-A177-3AD203B41FA5}">
                      <a16:colId xmlns:a16="http://schemas.microsoft.com/office/drawing/2014/main" val="20011"/>
                    </a:ext>
                  </a:extLst>
                </a:gridCol>
              </a:tblGrid>
              <a:tr h="304800">
                <a:tc>
                  <a:txBody>
                    <a:bodyPr/>
                    <a:lstStyle/>
                    <a:p>
                      <a:pPr marL="0" marR="0" lvl="0" indent="0" algn="l" rtl="0">
                        <a:lnSpc>
                          <a:spcPct val="100000"/>
                        </a:lnSpc>
                        <a:spcBef>
                          <a:spcPts val="0"/>
                        </a:spcBef>
                        <a:spcAft>
                          <a:spcPts val="0"/>
                        </a:spcAft>
                        <a:buClr>
                          <a:schemeClr val="dk1"/>
                        </a:buClr>
                        <a:buSzPts val="1200"/>
                        <a:buFont typeface="Verdana"/>
                        <a:buNone/>
                      </a:pPr>
                      <a:endParaRPr sz="1200" b="0" i="0" u="none" strike="noStrike" cap="none">
                        <a:solidFill>
                          <a:schemeClr val="lt1"/>
                        </a:solidFill>
                        <a:latin typeface="Arial"/>
                        <a:ea typeface="Arial"/>
                        <a:cs typeface="Arial"/>
                        <a:sym typeface="Arial"/>
                      </a:endParaRPr>
                    </a:p>
                  </a:txBody>
                  <a:tcPr marL="0" marR="0" marT="0" marB="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677" name="Google Shape;1677;p32"/>
          <p:cNvCxnSpPr/>
          <p:nvPr/>
        </p:nvCxnSpPr>
        <p:spPr>
          <a:xfrm>
            <a:off x="7315200" y="5486400"/>
            <a:ext cx="0" cy="609600"/>
          </a:xfrm>
          <a:prstGeom prst="straightConnector1">
            <a:avLst/>
          </a:prstGeom>
          <a:noFill/>
          <a:ln w="34925" cap="flat" cmpd="sng">
            <a:solidFill>
              <a:srgbClr val="FF0000"/>
            </a:solidFill>
            <a:prstDash val="solid"/>
            <a:round/>
            <a:headEnd type="none" w="sm" len="sm"/>
            <a:tailEnd type="none" w="sm" len="sm"/>
          </a:ln>
        </p:spPr>
      </p:cxnSp>
      <p:pic>
        <p:nvPicPr>
          <p:cNvPr id="1678" name="Google Shape;1678;p32"/>
          <p:cNvPicPr preferRelativeResize="0"/>
          <p:nvPr/>
        </p:nvPicPr>
        <p:blipFill rotWithShape="1">
          <a:blip r:embed="rId3">
            <a:alphaModFix/>
          </a:blip>
          <a:srcRect/>
          <a:stretch/>
        </p:blipFill>
        <p:spPr>
          <a:xfrm>
            <a:off x="253810" y="0"/>
            <a:ext cx="1086411" cy="1026942"/>
          </a:xfrm>
          <a:prstGeom prst="rect">
            <a:avLst/>
          </a:prstGeom>
          <a:noFill/>
          <a:ln>
            <a:noFill/>
          </a:ln>
        </p:spPr>
      </p:pic>
      <p:cxnSp>
        <p:nvCxnSpPr>
          <p:cNvPr id="1679" name="Google Shape;1679;p32"/>
          <p:cNvCxnSpPr/>
          <p:nvPr/>
        </p:nvCxnSpPr>
        <p:spPr>
          <a:xfrm>
            <a:off x="4956132" y="5791200"/>
            <a:ext cx="1632558" cy="0"/>
          </a:xfrm>
          <a:prstGeom prst="straightConnector1">
            <a:avLst/>
          </a:prstGeom>
          <a:noFill/>
          <a:ln w="9525" cap="flat" cmpd="sng">
            <a:solidFill>
              <a:schemeClr val="lt1"/>
            </a:solidFill>
            <a:prstDash val="solid"/>
            <a:round/>
            <a:headEnd type="none" w="sm" len="sm"/>
            <a:tailEnd type="triangle" w="med" len="med"/>
          </a:ln>
        </p:spPr>
      </p:cxnSp>
      <p:sp>
        <p:nvSpPr>
          <p:cNvPr id="1680" name="Google Shape;1680;p32"/>
          <p:cNvSpPr txBox="1"/>
          <p:nvPr/>
        </p:nvSpPr>
        <p:spPr>
          <a:xfrm>
            <a:off x="4168776" y="4687670"/>
            <a:ext cx="269961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This continues till only one is left</a:t>
            </a:r>
            <a:endParaRPr sz="1800" b="0" i="0" u="none" strike="noStrike" cap="none">
              <a:solidFill>
                <a:schemeClr val="dk1"/>
              </a:solidFill>
              <a:latin typeface="Verdana"/>
              <a:ea typeface="Verdana"/>
              <a:cs typeface="Verdana"/>
              <a:sym typeface="Verdana"/>
            </a:endParaRPr>
          </a:p>
        </p:txBody>
      </p:sp>
      <p:sp>
        <p:nvSpPr>
          <p:cNvPr id="1681" name="Google Shape;1681;p32"/>
          <p:cNvSpPr/>
          <p:nvPr/>
        </p:nvSpPr>
        <p:spPr>
          <a:xfrm>
            <a:off x="8640233" y="2514600"/>
            <a:ext cx="298451"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sp>
        <p:nvSpPr>
          <p:cNvPr id="1682" name="Google Shape;1682;p32"/>
          <p:cNvSpPr/>
          <p:nvPr/>
        </p:nvSpPr>
        <p:spPr>
          <a:xfrm>
            <a:off x="7831667" y="2895600"/>
            <a:ext cx="298451"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sp>
        <p:nvSpPr>
          <p:cNvPr id="1683" name="Google Shape;1683;p32"/>
          <p:cNvSpPr/>
          <p:nvPr/>
        </p:nvSpPr>
        <p:spPr>
          <a:xfrm>
            <a:off x="9448800" y="2895600"/>
            <a:ext cx="298451"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7</a:t>
            </a:r>
            <a:endParaRPr sz="1400" b="0" i="0" u="none" strike="noStrike" cap="none">
              <a:solidFill>
                <a:srgbClr val="000000"/>
              </a:solidFill>
              <a:latin typeface="Arial"/>
              <a:ea typeface="Arial"/>
              <a:cs typeface="Arial"/>
              <a:sym typeface="Arial"/>
            </a:endParaRPr>
          </a:p>
        </p:txBody>
      </p:sp>
      <p:cxnSp>
        <p:nvCxnSpPr>
          <p:cNvPr id="1684" name="Google Shape;1684;p32"/>
          <p:cNvCxnSpPr>
            <a:stCxn id="1681" idx="3"/>
            <a:endCxn id="1682" idx="7"/>
          </p:cNvCxnSpPr>
          <p:nvPr/>
        </p:nvCxnSpPr>
        <p:spPr>
          <a:xfrm flipH="1">
            <a:off x="8086340" y="2721918"/>
            <a:ext cx="597600" cy="209400"/>
          </a:xfrm>
          <a:prstGeom prst="straightConnector1">
            <a:avLst/>
          </a:prstGeom>
          <a:noFill/>
          <a:ln w="9525" cap="flat" cmpd="sng">
            <a:solidFill>
              <a:schemeClr val="lt1"/>
            </a:solidFill>
            <a:prstDash val="solid"/>
            <a:round/>
            <a:headEnd type="none" w="sm" len="sm"/>
            <a:tailEnd type="none" w="sm" len="sm"/>
          </a:ln>
        </p:spPr>
      </p:cxnSp>
      <p:cxnSp>
        <p:nvCxnSpPr>
          <p:cNvPr id="1685" name="Google Shape;1685;p32"/>
          <p:cNvCxnSpPr>
            <a:stCxn id="1681" idx="5"/>
            <a:endCxn id="1683" idx="1"/>
          </p:cNvCxnSpPr>
          <p:nvPr/>
        </p:nvCxnSpPr>
        <p:spPr>
          <a:xfrm>
            <a:off x="8894977" y="2721918"/>
            <a:ext cx="597600" cy="209400"/>
          </a:xfrm>
          <a:prstGeom prst="straightConnector1">
            <a:avLst/>
          </a:prstGeom>
          <a:noFill/>
          <a:ln w="9525" cap="flat" cmpd="sng">
            <a:solidFill>
              <a:schemeClr val="lt1"/>
            </a:solidFill>
            <a:prstDash val="solid"/>
            <a:round/>
            <a:headEnd type="none" w="sm" len="sm"/>
            <a:tailEnd type="none" w="sm" len="sm"/>
          </a:ln>
        </p:spPr>
      </p:cxnSp>
      <p:cxnSp>
        <p:nvCxnSpPr>
          <p:cNvPr id="1686" name="Google Shape;1686;p32"/>
          <p:cNvCxnSpPr>
            <a:stCxn id="1682" idx="3"/>
            <a:endCxn id="1687" idx="7"/>
          </p:cNvCxnSpPr>
          <p:nvPr/>
        </p:nvCxnSpPr>
        <p:spPr>
          <a:xfrm flipH="1">
            <a:off x="7574474" y="3102918"/>
            <a:ext cx="300900" cy="244200"/>
          </a:xfrm>
          <a:prstGeom prst="straightConnector1">
            <a:avLst/>
          </a:prstGeom>
          <a:noFill/>
          <a:ln w="9525" cap="flat" cmpd="sng">
            <a:solidFill>
              <a:schemeClr val="lt1"/>
            </a:solidFill>
            <a:prstDash val="solid"/>
            <a:round/>
            <a:headEnd type="none" w="sm" len="sm"/>
            <a:tailEnd type="none" w="sm" len="sm"/>
          </a:ln>
        </p:spPr>
      </p:cxnSp>
      <p:sp>
        <p:nvSpPr>
          <p:cNvPr id="1687" name="Google Shape;1687;p32"/>
          <p:cNvSpPr/>
          <p:nvPr/>
        </p:nvSpPr>
        <p:spPr>
          <a:xfrm>
            <a:off x="7321551" y="3311525"/>
            <a:ext cx="296333"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1688" name="Google Shape;1688;p32"/>
          <p:cNvSpPr/>
          <p:nvPr/>
        </p:nvSpPr>
        <p:spPr>
          <a:xfrm>
            <a:off x="8257118" y="3311525"/>
            <a:ext cx="298449" cy="24288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cxnSp>
        <p:nvCxnSpPr>
          <p:cNvPr id="1689" name="Google Shape;1689;p32"/>
          <p:cNvCxnSpPr>
            <a:stCxn id="1682" idx="5"/>
            <a:endCxn id="1688" idx="1"/>
          </p:cNvCxnSpPr>
          <p:nvPr/>
        </p:nvCxnSpPr>
        <p:spPr>
          <a:xfrm>
            <a:off x="8086411" y="3102918"/>
            <a:ext cx="214500" cy="244200"/>
          </a:xfrm>
          <a:prstGeom prst="straightConnector1">
            <a:avLst/>
          </a:prstGeom>
          <a:noFill/>
          <a:ln w="9525" cap="flat" cmpd="sng">
            <a:solidFill>
              <a:schemeClr val="lt1"/>
            </a:solidFill>
            <a:prstDash val="solid"/>
            <a:round/>
            <a:headEnd type="none" w="sm" len="sm"/>
            <a:tailEnd type="none" w="sm" len="sm"/>
          </a:ln>
        </p:spPr>
      </p:cxnSp>
      <p:graphicFrame>
        <p:nvGraphicFramePr>
          <p:cNvPr id="1690" name="Google Shape;1690;p32"/>
          <p:cNvGraphicFramePr/>
          <p:nvPr/>
        </p:nvGraphicFramePr>
        <p:xfrm>
          <a:off x="7066489" y="3886200"/>
          <a:ext cx="3000000" cy="3000000"/>
        </p:xfrm>
        <a:graphic>
          <a:graphicData uri="http://schemas.openxmlformats.org/drawingml/2006/table">
            <a:tbl>
              <a:tblPr>
                <a:noFill/>
                <a:tableStyleId>{C5E2C9A5-2D90-45AF-A263-4B8FE90EEB0F}</a:tableStyleId>
              </a:tblPr>
              <a:tblGrid>
                <a:gridCol w="313275">
                  <a:extLst>
                    <a:ext uri="{9D8B030D-6E8A-4147-A177-3AD203B41FA5}">
                      <a16:colId xmlns:a16="http://schemas.microsoft.com/office/drawing/2014/main" val="20000"/>
                    </a:ext>
                  </a:extLst>
                </a:gridCol>
                <a:gridCol w="313275">
                  <a:extLst>
                    <a:ext uri="{9D8B030D-6E8A-4147-A177-3AD203B41FA5}">
                      <a16:colId xmlns:a16="http://schemas.microsoft.com/office/drawing/2014/main" val="20001"/>
                    </a:ext>
                  </a:extLst>
                </a:gridCol>
                <a:gridCol w="313275">
                  <a:extLst>
                    <a:ext uri="{9D8B030D-6E8A-4147-A177-3AD203B41FA5}">
                      <a16:colId xmlns:a16="http://schemas.microsoft.com/office/drawing/2014/main" val="20002"/>
                    </a:ext>
                  </a:extLst>
                </a:gridCol>
                <a:gridCol w="313275">
                  <a:extLst>
                    <a:ext uri="{9D8B030D-6E8A-4147-A177-3AD203B41FA5}">
                      <a16:colId xmlns:a16="http://schemas.microsoft.com/office/drawing/2014/main" val="20003"/>
                    </a:ext>
                  </a:extLst>
                </a:gridCol>
                <a:gridCol w="313275">
                  <a:extLst>
                    <a:ext uri="{9D8B030D-6E8A-4147-A177-3AD203B41FA5}">
                      <a16:colId xmlns:a16="http://schemas.microsoft.com/office/drawing/2014/main" val="20004"/>
                    </a:ext>
                  </a:extLst>
                </a:gridCol>
                <a:gridCol w="313275">
                  <a:extLst>
                    <a:ext uri="{9D8B030D-6E8A-4147-A177-3AD203B41FA5}">
                      <a16:colId xmlns:a16="http://schemas.microsoft.com/office/drawing/2014/main" val="20005"/>
                    </a:ext>
                  </a:extLst>
                </a:gridCol>
                <a:gridCol w="313275">
                  <a:extLst>
                    <a:ext uri="{9D8B030D-6E8A-4147-A177-3AD203B41FA5}">
                      <a16:colId xmlns:a16="http://schemas.microsoft.com/office/drawing/2014/main" val="20006"/>
                    </a:ext>
                  </a:extLst>
                </a:gridCol>
                <a:gridCol w="313275">
                  <a:extLst>
                    <a:ext uri="{9D8B030D-6E8A-4147-A177-3AD203B41FA5}">
                      <a16:colId xmlns:a16="http://schemas.microsoft.com/office/drawing/2014/main" val="20007"/>
                    </a:ext>
                  </a:extLst>
                </a:gridCol>
                <a:gridCol w="313275">
                  <a:extLst>
                    <a:ext uri="{9D8B030D-6E8A-4147-A177-3AD203B41FA5}">
                      <a16:colId xmlns:a16="http://schemas.microsoft.com/office/drawing/2014/main" val="20008"/>
                    </a:ext>
                  </a:extLst>
                </a:gridCol>
                <a:gridCol w="313275">
                  <a:extLst>
                    <a:ext uri="{9D8B030D-6E8A-4147-A177-3AD203B41FA5}">
                      <a16:colId xmlns:a16="http://schemas.microsoft.com/office/drawing/2014/main" val="20009"/>
                    </a:ext>
                  </a:extLst>
                </a:gridCol>
                <a:gridCol w="313275">
                  <a:extLst>
                    <a:ext uri="{9D8B030D-6E8A-4147-A177-3AD203B41FA5}">
                      <a16:colId xmlns:a16="http://schemas.microsoft.com/office/drawing/2014/main" val="20010"/>
                    </a:ext>
                  </a:extLst>
                </a:gridCol>
              </a:tblGrid>
              <a:tr h="304800">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7</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12</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19</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21</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25</a:t>
                      </a:r>
                      <a:endParaRPr sz="1400" u="none" strike="noStrike" cap="none"/>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45</a:t>
                      </a:r>
                      <a:endParaRPr sz="1400" u="none" strike="noStrike" cap="none"/>
                    </a:p>
                  </a:txBody>
                  <a:tcPr marL="0" marR="0" marT="0" marB="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1691" name="Google Shape;1691;p32"/>
          <p:cNvCxnSpPr/>
          <p:nvPr/>
        </p:nvCxnSpPr>
        <p:spPr>
          <a:xfrm>
            <a:off x="5486400" y="3737769"/>
            <a:ext cx="1219200" cy="0"/>
          </a:xfrm>
          <a:prstGeom prst="straightConnector1">
            <a:avLst/>
          </a:prstGeom>
          <a:noFill/>
          <a:ln w="9525" cap="flat" cmpd="sng">
            <a:solidFill>
              <a:schemeClr val="lt1"/>
            </a:solidFill>
            <a:prstDash val="solid"/>
            <a:round/>
            <a:headEnd type="none" w="sm" len="sm"/>
            <a:tailEnd type="triangle" w="med" len="med"/>
          </a:ln>
        </p:spPr>
      </p:cxnSp>
      <p:cxnSp>
        <p:nvCxnSpPr>
          <p:cNvPr id="1692" name="Google Shape;1692;p32"/>
          <p:cNvCxnSpPr/>
          <p:nvPr/>
        </p:nvCxnSpPr>
        <p:spPr>
          <a:xfrm flipH="1">
            <a:off x="5486400" y="4419601"/>
            <a:ext cx="1440492" cy="268070"/>
          </a:xfrm>
          <a:prstGeom prst="straightConnector1">
            <a:avLst/>
          </a:prstGeom>
          <a:noFill/>
          <a:ln w="9525" cap="flat" cmpd="sng">
            <a:solidFill>
              <a:schemeClr val="lt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2"/>
                                        </p:tgtEl>
                                        <p:attrNameLst>
                                          <p:attrName>style.visibility</p:attrName>
                                        </p:attrNameLst>
                                      </p:cBhvr>
                                      <p:to>
                                        <p:strVal val="visible"/>
                                      </p:to>
                                    </p:set>
                                    <p:animEffect transition="in" filter="fade">
                                      <p:cBhvr>
                                        <p:cTn id="7" dur="1000"/>
                                        <p:tgtEl>
                                          <p:spTgt spid="1692"/>
                                        </p:tgtEl>
                                      </p:cBhvr>
                                    </p:animEffect>
                                  </p:childTnLst>
                                </p:cTn>
                              </p:par>
                              <p:par>
                                <p:cTn id="8" presetID="10" presetClass="entr" presetSubtype="0" fill="hold" nodeType="withEffect">
                                  <p:stCondLst>
                                    <p:cond delay="0"/>
                                  </p:stCondLst>
                                  <p:childTnLst>
                                    <p:set>
                                      <p:cBhvr>
                                        <p:cTn id="9" dur="1" fill="hold">
                                          <p:stCondLst>
                                            <p:cond delay="0"/>
                                          </p:stCondLst>
                                        </p:cTn>
                                        <p:tgtEl>
                                          <p:spTgt spid="1674"/>
                                        </p:tgtEl>
                                        <p:attrNameLst>
                                          <p:attrName>style.visibility</p:attrName>
                                        </p:attrNameLst>
                                      </p:cBhvr>
                                      <p:to>
                                        <p:strVal val="visible"/>
                                      </p:to>
                                    </p:set>
                                    <p:animEffect transition="in" filter="fade">
                                      <p:cBhvr>
                                        <p:cTn id="10" dur="1000"/>
                                        <p:tgtEl>
                                          <p:spTgt spid="16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79"/>
                                        </p:tgtEl>
                                        <p:attrNameLst>
                                          <p:attrName>style.visibility</p:attrName>
                                        </p:attrNameLst>
                                      </p:cBhvr>
                                      <p:to>
                                        <p:strVal val="visible"/>
                                      </p:to>
                                    </p:set>
                                    <p:animEffect transition="in" filter="fade">
                                      <p:cBhvr>
                                        <p:cTn id="15" dur="1000"/>
                                        <p:tgtEl>
                                          <p:spTgt spid="1679"/>
                                        </p:tgtEl>
                                      </p:cBhvr>
                                    </p:animEffect>
                                  </p:childTnLst>
                                </p:cTn>
                              </p:par>
                              <p:par>
                                <p:cTn id="16" presetID="10" presetClass="entr" presetSubtype="0" fill="hold" nodeType="withEffect">
                                  <p:stCondLst>
                                    <p:cond delay="0"/>
                                  </p:stCondLst>
                                  <p:childTnLst>
                                    <p:set>
                                      <p:cBhvr>
                                        <p:cTn id="17" dur="1" fill="hold">
                                          <p:stCondLst>
                                            <p:cond delay="0"/>
                                          </p:stCondLst>
                                        </p:cTn>
                                        <p:tgtEl>
                                          <p:spTgt spid="1675"/>
                                        </p:tgtEl>
                                        <p:attrNameLst>
                                          <p:attrName>style.visibility</p:attrName>
                                        </p:attrNameLst>
                                      </p:cBhvr>
                                      <p:to>
                                        <p:strVal val="visible"/>
                                      </p:to>
                                    </p:set>
                                    <p:animEffect transition="in" filter="fade">
                                      <p:cBhvr>
                                        <p:cTn id="18" dur="1000"/>
                                        <p:tgtEl>
                                          <p:spTgt spid="1675"/>
                                        </p:tgtEl>
                                      </p:cBhvr>
                                    </p:animEffect>
                                  </p:childTnLst>
                                </p:cTn>
                              </p:par>
                              <p:par>
                                <p:cTn id="19" presetID="10" presetClass="entr" presetSubtype="0" fill="hold" nodeType="withEffect">
                                  <p:stCondLst>
                                    <p:cond delay="0"/>
                                  </p:stCondLst>
                                  <p:childTnLst>
                                    <p:set>
                                      <p:cBhvr>
                                        <p:cTn id="20" dur="1" fill="hold">
                                          <p:stCondLst>
                                            <p:cond delay="0"/>
                                          </p:stCondLst>
                                        </p:cTn>
                                        <p:tgtEl>
                                          <p:spTgt spid="1676"/>
                                        </p:tgtEl>
                                        <p:attrNameLst>
                                          <p:attrName>style.visibility</p:attrName>
                                        </p:attrNameLst>
                                      </p:cBhvr>
                                      <p:to>
                                        <p:strVal val="visible"/>
                                      </p:to>
                                    </p:set>
                                    <p:animEffect transition="in" filter="fade">
                                      <p:cBhvr>
                                        <p:cTn id="21" dur="1000"/>
                                        <p:tgtEl>
                                          <p:spTgt spid="1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33"/>
          <p:cNvSpPr txBox="1">
            <a:spLocks noGrp="1"/>
          </p:cNvSpPr>
          <p:nvPr>
            <p:ph type="title"/>
          </p:nvPr>
        </p:nvSpPr>
        <p:spPr>
          <a:xfrm>
            <a:off x="1097280" y="286604"/>
            <a:ext cx="10058400" cy="406124"/>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4000"/>
              <a:buFont typeface="Calibri"/>
              <a:buNone/>
            </a:pPr>
            <a:r>
              <a:rPr lang="en-US" sz="4000" b="1"/>
              <a:t>Heap sort </a:t>
            </a:r>
            <a:r>
              <a:rPr lang="en-US" sz="4000" b="1">
                <a:solidFill>
                  <a:srgbClr val="FF0000"/>
                </a:solidFill>
              </a:rPr>
              <a:t>Algorithm (index starting from 0</a:t>
            </a:r>
            <a:r>
              <a:rPr lang="en-US" sz="4000" b="1"/>
              <a:t>)</a:t>
            </a:r>
            <a:endParaRPr sz="4000" b="1"/>
          </a:p>
        </p:txBody>
      </p:sp>
      <p:sp>
        <p:nvSpPr>
          <p:cNvPr id="1698" name="Google Shape;1698;p33"/>
          <p:cNvSpPr txBox="1">
            <a:spLocks noGrp="1"/>
          </p:cNvSpPr>
          <p:nvPr>
            <p:ph type="body" idx="1"/>
          </p:nvPr>
        </p:nvSpPr>
        <p:spPr>
          <a:xfrm>
            <a:off x="182880" y="692727"/>
            <a:ext cx="5011289" cy="6019157"/>
          </a:xfrm>
          <a:prstGeom prst="rect">
            <a:avLst/>
          </a:prstGeom>
          <a:noFill/>
          <a:ln>
            <a:noFill/>
          </a:ln>
        </p:spPr>
        <p:txBody>
          <a:bodyPr spcFirstLastPara="1" wrap="square" lIns="0" tIns="45700" rIns="0" bIns="45700" anchor="t" anchorCtr="0">
            <a:normAutofit fontScale="85000" lnSpcReduction="20000"/>
          </a:bodyPr>
          <a:lstStyle/>
          <a:p>
            <a:pPr marL="91440" lvl="0" indent="-91440" algn="l" rtl="0">
              <a:lnSpc>
                <a:spcPct val="90000"/>
              </a:lnSpc>
              <a:spcBef>
                <a:spcPts val="0"/>
              </a:spcBef>
              <a:spcAft>
                <a:spcPts val="0"/>
              </a:spcAft>
              <a:buSzPct val="100000"/>
              <a:buNone/>
            </a:pPr>
            <a:r>
              <a:rPr lang="en-US"/>
              <a:t>Algorithm HeapSort(a,n)  </a:t>
            </a:r>
            <a:endParaRPr/>
          </a:p>
          <a:p>
            <a:pPr marL="91440" lvl="0" indent="-91440" algn="l" rtl="0">
              <a:lnSpc>
                <a:spcPct val="90000"/>
              </a:lnSpc>
              <a:spcBef>
                <a:spcPts val="0"/>
              </a:spcBef>
              <a:spcAft>
                <a:spcPts val="0"/>
              </a:spcAft>
              <a:buSzPct val="100000"/>
              <a:buNone/>
            </a:pPr>
            <a:r>
              <a:rPr lang="en-US"/>
              <a:t>//here n is the total no. of elements in the array</a:t>
            </a:r>
            <a:endParaRPr/>
          </a:p>
          <a:p>
            <a:pPr marL="91440" lvl="0" indent="-91440" algn="l" rtl="0">
              <a:lnSpc>
                <a:spcPct val="90000"/>
              </a:lnSpc>
              <a:spcBef>
                <a:spcPts val="1400"/>
              </a:spcBef>
              <a:spcAft>
                <a:spcPts val="0"/>
              </a:spcAft>
              <a:buSzPct val="100000"/>
              <a:buNone/>
            </a:pPr>
            <a:r>
              <a:rPr lang="en-US"/>
              <a:t>{</a:t>
            </a:r>
            <a:endParaRPr/>
          </a:p>
          <a:p>
            <a:pPr marL="91440" lvl="0" indent="-91440" algn="l" rtl="0">
              <a:lnSpc>
                <a:spcPct val="90000"/>
              </a:lnSpc>
              <a:spcBef>
                <a:spcPts val="1400"/>
              </a:spcBef>
              <a:spcAft>
                <a:spcPts val="0"/>
              </a:spcAft>
              <a:buSzPct val="100000"/>
              <a:buNone/>
            </a:pPr>
            <a:endParaRPr/>
          </a:p>
          <a:p>
            <a:pPr marL="91440" lvl="0" indent="-91440" algn="l" rtl="0">
              <a:lnSpc>
                <a:spcPct val="90000"/>
              </a:lnSpc>
              <a:spcBef>
                <a:spcPts val="1400"/>
              </a:spcBef>
              <a:spcAft>
                <a:spcPts val="0"/>
              </a:spcAft>
              <a:buSzPct val="100000"/>
              <a:buNone/>
            </a:pPr>
            <a:r>
              <a:rPr lang="en-US"/>
              <a:t>      for i = (n/2)-1  to 0  step -1 do </a:t>
            </a:r>
            <a:endParaRPr/>
          </a:p>
          <a:p>
            <a:pPr marL="91440" lvl="0" indent="-91440" algn="l" rtl="0">
              <a:lnSpc>
                <a:spcPct val="90000"/>
              </a:lnSpc>
              <a:spcBef>
                <a:spcPts val="1400"/>
              </a:spcBef>
              <a:spcAft>
                <a:spcPts val="0"/>
              </a:spcAft>
              <a:buSzPct val="100000"/>
              <a:buNone/>
            </a:pPr>
            <a:r>
              <a:rPr lang="en-US"/>
              <a:t>            Adjust(a,n-1,i) </a:t>
            </a:r>
            <a:endParaRPr/>
          </a:p>
          <a:p>
            <a:pPr marL="91440" lvl="0" indent="-91440" algn="l" rtl="0">
              <a:lnSpc>
                <a:spcPct val="90000"/>
              </a:lnSpc>
              <a:spcBef>
                <a:spcPts val="1400"/>
              </a:spcBef>
              <a:spcAft>
                <a:spcPts val="0"/>
              </a:spcAft>
              <a:buSzPct val="100000"/>
              <a:buNone/>
            </a:pPr>
            <a:r>
              <a:rPr lang="en-US">
                <a:solidFill>
                  <a:srgbClr val="FF0000"/>
                </a:solidFill>
              </a:rPr>
              <a:t>     // Interchange the new maximum with </a:t>
            </a:r>
            <a:endParaRPr/>
          </a:p>
          <a:p>
            <a:pPr marL="91440" lvl="0" indent="-91440" algn="l" rtl="0">
              <a:lnSpc>
                <a:spcPct val="90000"/>
              </a:lnSpc>
              <a:spcBef>
                <a:spcPts val="1400"/>
              </a:spcBef>
              <a:spcAft>
                <a:spcPts val="0"/>
              </a:spcAft>
              <a:buSzPct val="100000"/>
              <a:buNone/>
            </a:pPr>
            <a:r>
              <a:rPr lang="en-US">
                <a:solidFill>
                  <a:srgbClr val="FF0000"/>
                </a:solidFill>
              </a:rPr>
              <a:t>the element at the end of array</a:t>
            </a:r>
            <a:endParaRPr/>
          </a:p>
          <a:p>
            <a:pPr marL="91440" lvl="0" indent="-91440" algn="l" rtl="0">
              <a:lnSpc>
                <a:spcPct val="90000"/>
              </a:lnSpc>
              <a:spcBef>
                <a:spcPts val="1400"/>
              </a:spcBef>
              <a:spcAft>
                <a:spcPts val="0"/>
              </a:spcAft>
              <a:buSzPct val="100000"/>
              <a:buNone/>
            </a:pPr>
            <a:r>
              <a:rPr lang="en-US"/>
              <a:t>     while(n&gt;0)</a:t>
            </a:r>
            <a:endParaRPr/>
          </a:p>
          <a:p>
            <a:pPr marL="91440" lvl="0" indent="-91440" algn="l" rtl="0">
              <a:lnSpc>
                <a:spcPct val="90000"/>
              </a:lnSpc>
              <a:spcBef>
                <a:spcPts val="1400"/>
              </a:spcBef>
              <a:spcAft>
                <a:spcPts val="0"/>
              </a:spcAft>
              <a:buSzPct val="100000"/>
              <a:buNone/>
            </a:pPr>
            <a:r>
              <a:rPr lang="en-US"/>
              <a:t>     {</a:t>
            </a:r>
            <a:endParaRPr/>
          </a:p>
          <a:p>
            <a:pPr marL="91440" lvl="0" indent="-91440" algn="l" rtl="0">
              <a:lnSpc>
                <a:spcPct val="90000"/>
              </a:lnSpc>
              <a:spcBef>
                <a:spcPts val="1400"/>
              </a:spcBef>
              <a:spcAft>
                <a:spcPts val="0"/>
              </a:spcAft>
              <a:buSzPct val="100000"/>
              <a:buNone/>
            </a:pPr>
            <a:r>
              <a:rPr lang="en-US"/>
              <a:t>         t=a[0]; </a:t>
            </a:r>
            <a:endParaRPr/>
          </a:p>
          <a:p>
            <a:pPr marL="91440" lvl="0" indent="-91440" algn="l" rtl="0">
              <a:lnSpc>
                <a:spcPct val="90000"/>
              </a:lnSpc>
              <a:spcBef>
                <a:spcPts val="1400"/>
              </a:spcBef>
              <a:spcAft>
                <a:spcPts val="0"/>
              </a:spcAft>
              <a:buSzPct val="100000"/>
              <a:buNone/>
            </a:pPr>
            <a:r>
              <a:rPr lang="en-US"/>
              <a:t>         a[0]=a[n-1] ;</a:t>
            </a:r>
            <a:endParaRPr/>
          </a:p>
          <a:p>
            <a:pPr marL="91440" lvl="0" indent="-91440" algn="l" rtl="0">
              <a:lnSpc>
                <a:spcPct val="90000"/>
              </a:lnSpc>
              <a:spcBef>
                <a:spcPts val="1400"/>
              </a:spcBef>
              <a:spcAft>
                <a:spcPts val="0"/>
              </a:spcAft>
              <a:buSzPct val="100000"/>
              <a:buNone/>
            </a:pPr>
            <a:r>
              <a:rPr lang="en-US"/>
              <a:t>         a[n-1]=t;</a:t>
            </a:r>
            <a:endParaRPr/>
          </a:p>
          <a:p>
            <a:pPr marL="91440" lvl="0" indent="-91440" algn="l" rtl="0">
              <a:lnSpc>
                <a:spcPct val="90000"/>
              </a:lnSpc>
              <a:spcBef>
                <a:spcPts val="1400"/>
              </a:spcBef>
              <a:spcAft>
                <a:spcPts val="0"/>
              </a:spcAft>
              <a:buSzPct val="100000"/>
              <a:buNone/>
            </a:pPr>
            <a:r>
              <a:rPr lang="en-US"/>
              <a:t>         n --;</a:t>
            </a:r>
            <a:endParaRPr/>
          </a:p>
          <a:p>
            <a:pPr marL="91440" lvl="0" indent="-91440" algn="l" rtl="0">
              <a:lnSpc>
                <a:spcPct val="90000"/>
              </a:lnSpc>
              <a:spcBef>
                <a:spcPts val="1400"/>
              </a:spcBef>
              <a:spcAft>
                <a:spcPts val="0"/>
              </a:spcAft>
              <a:buSzPct val="100000"/>
              <a:buNone/>
            </a:pPr>
            <a:r>
              <a:rPr lang="en-US"/>
              <a:t>        Adjust(a, n-1, 0);</a:t>
            </a:r>
            <a:endParaRPr/>
          </a:p>
          <a:p>
            <a:pPr marL="91440" lvl="0" indent="-91440" algn="l" rtl="0">
              <a:lnSpc>
                <a:spcPct val="90000"/>
              </a:lnSpc>
              <a:spcBef>
                <a:spcPts val="1400"/>
              </a:spcBef>
              <a:spcAft>
                <a:spcPts val="0"/>
              </a:spcAft>
              <a:buSzPct val="100000"/>
              <a:buNone/>
            </a:pPr>
            <a:r>
              <a:rPr lang="en-US"/>
              <a:t>     }</a:t>
            </a:r>
            <a:endParaRPr/>
          </a:p>
          <a:p>
            <a:pPr marL="91440" lvl="0" indent="-91440" algn="l" rtl="0">
              <a:lnSpc>
                <a:spcPct val="90000"/>
              </a:lnSpc>
              <a:spcBef>
                <a:spcPts val="1400"/>
              </a:spcBef>
              <a:spcAft>
                <a:spcPts val="0"/>
              </a:spcAft>
              <a:buSzPct val="100000"/>
              <a:buNone/>
            </a:pPr>
            <a:r>
              <a:rPr lang="en-US"/>
              <a:t>}</a:t>
            </a:r>
            <a:endParaRPr/>
          </a:p>
        </p:txBody>
      </p:sp>
      <p:pic>
        <p:nvPicPr>
          <p:cNvPr id="1699" name="Google Shape;1699;p33"/>
          <p:cNvPicPr preferRelativeResize="0"/>
          <p:nvPr/>
        </p:nvPicPr>
        <p:blipFill rotWithShape="1">
          <a:blip r:embed="rId3">
            <a:alphaModFix/>
          </a:blip>
          <a:srcRect/>
          <a:stretch/>
        </p:blipFill>
        <p:spPr>
          <a:xfrm>
            <a:off x="10894101" y="0"/>
            <a:ext cx="1086411" cy="1026942"/>
          </a:xfrm>
          <a:prstGeom prst="rect">
            <a:avLst/>
          </a:prstGeom>
          <a:noFill/>
          <a:ln>
            <a:noFill/>
          </a:ln>
        </p:spPr>
      </p:pic>
      <p:sp>
        <p:nvSpPr>
          <p:cNvPr id="1700" name="Google Shape;1700;p33"/>
          <p:cNvSpPr txBox="1"/>
          <p:nvPr/>
        </p:nvSpPr>
        <p:spPr>
          <a:xfrm>
            <a:off x="5010203" y="568403"/>
            <a:ext cx="7181797" cy="6237972"/>
          </a:xfrm>
          <a:prstGeom prst="rect">
            <a:avLst/>
          </a:prstGeom>
          <a:noFill/>
          <a:ln>
            <a:noFill/>
          </a:ln>
        </p:spPr>
        <p:txBody>
          <a:bodyPr spcFirstLastPara="1" wrap="square" lIns="0" tIns="45700" rIns="0" bIns="45700" anchor="t" anchorCtr="0">
            <a:normAutofit fontScale="77500" lnSpcReduction="20000"/>
          </a:bodyPr>
          <a:lstStyle/>
          <a:p>
            <a:pPr marL="91440" marR="0" lvl="0" indent="-91440" algn="l" rtl="0">
              <a:lnSpc>
                <a:spcPct val="90000"/>
              </a:lnSpc>
              <a:spcBef>
                <a:spcPts val="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Algorithm Adjust(a,n,i)</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while(2*i+1&lt;=n) do</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j=2*i+1</a:t>
            </a:r>
            <a:r>
              <a:rPr lang="en-US" sz="2000" b="0" i="0" u="none" strike="noStrike" cap="none">
                <a:solidFill>
                  <a:srgbClr val="FF0000"/>
                </a:solidFill>
                <a:latin typeface="Calibri"/>
                <a:ea typeface="Calibri"/>
                <a:cs typeface="Calibri"/>
                <a:sym typeface="Calibri"/>
              </a:rPr>
              <a:t>;         //index of left child</a:t>
            </a:r>
            <a:endParaRPr sz="2000" b="0" i="0" u="none" strike="noStrike" cap="none">
              <a:solidFill>
                <a:srgbClr val="3F3F3F"/>
              </a:solidFill>
              <a:latin typeface="Calibri"/>
              <a:ea typeface="Calibri"/>
              <a:cs typeface="Calibri"/>
              <a:sym typeface="Calibri"/>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if((j+1 &lt;= n) and (a[j+1] &gt; a[j])) </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j=j+1;    </a:t>
            </a:r>
            <a:r>
              <a:rPr lang="en-US" sz="2000" b="0" i="0" u="none" strike="noStrike" cap="none">
                <a:solidFill>
                  <a:srgbClr val="FF0000"/>
                </a:solidFill>
                <a:latin typeface="Calibri"/>
                <a:ea typeface="Calibri"/>
                <a:cs typeface="Calibri"/>
                <a:sym typeface="Calibri"/>
              </a:rPr>
              <a:t>// compare left and right child and let j be the larger child</a:t>
            </a:r>
            <a:endParaRPr sz="2000" b="0" i="0" u="none" strike="noStrike" cap="none">
              <a:solidFill>
                <a:srgbClr val="3F3F3F"/>
              </a:solidFill>
              <a:latin typeface="Calibri"/>
              <a:ea typeface="Calibri"/>
              <a:cs typeface="Calibri"/>
              <a:sym typeface="Calibri"/>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If a[i] &gt;= a[j]) </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then break;  </a:t>
            </a:r>
            <a:r>
              <a:rPr lang="en-US" sz="2000" b="0" i="0" u="none" strike="noStrike" cap="none">
                <a:solidFill>
                  <a:srgbClr val="FF0000"/>
                </a:solidFill>
                <a:latin typeface="Calibri"/>
                <a:ea typeface="Calibri"/>
                <a:cs typeface="Calibri"/>
                <a:sym typeface="Calibri"/>
              </a:rPr>
              <a:t>//if root &gt;children then break</a:t>
            </a:r>
            <a:endParaRPr sz="2000" b="0" i="0" u="none" strike="noStrike" cap="none">
              <a:solidFill>
                <a:srgbClr val="3F3F3F"/>
              </a:solidFill>
              <a:latin typeface="Calibri"/>
              <a:ea typeface="Calibri"/>
              <a:cs typeface="Calibri"/>
              <a:sym typeface="Calibri"/>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else</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FF0000"/>
                </a:solidFill>
                <a:latin typeface="Calibri"/>
                <a:ea typeface="Calibri"/>
                <a:cs typeface="Calibri"/>
                <a:sym typeface="Calibri"/>
              </a:rPr>
              <a:t>                           //swap a[i] with a[j]</a:t>
            </a:r>
            <a:endParaRPr sz="2000" b="0" i="0" u="none" strike="noStrike" cap="none">
              <a:solidFill>
                <a:srgbClr val="3F3F3F"/>
              </a:solidFill>
              <a:latin typeface="Calibri"/>
              <a:ea typeface="Calibri"/>
              <a:cs typeface="Calibri"/>
              <a:sym typeface="Calibri"/>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temp=a[i]; a[i]=a[j];  a[j]=temp;</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i=j;</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 </a:t>
            </a:r>
            <a:r>
              <a:rPr lang="en-US" sz="2000" b="0" i="0" u="none" strike="noStrike" cap="none">
                <a:solidFill>
                  <a:srgbClr val="FF0000"/>
                </a:solidFill>
                <a:latin typeface="Calibri"/>
                <a:ea typeface="Calibri"/>
                <a:cs typeface="Calibri"/>
                <a:sym typeface="Calibri"/>
              </a:rPr>
              <a:t>//end of while</a:t>
            </a:r>
            <a:endParaRPr sz="2000" b="0" i="0" u="none" strike="noStrike" cap="none">
              <a:solidFill>
                <a:srgbClr val="3F3F3F"/>
              </a:solidFill>
              <a:latin typeface="Calibri"/>
              <a:ea typeface="Calibri"/>
              <a:cs typeface="Calibri"/>
              <a:sym typeface="Calibri"/>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a:t>
            </a:r>
            <a:endParaRPr/>
          </a:p>
          <a:p>
            <a:pPr marL="91440" marR="0" lvl="0" indent="-91440" algn="l" rtl="0">
              <a:lnSpc>
                <a:spcPct val="90000"/>
              </a:lnSpc>
              <a:spcBef>
                <a:spcPts val="1400"/>
              </a:spcBef>
              <a:spcAft>
                <a:spcPts val="0"/>
              </a:spcAft>
              <a:buClr>
                <a:schemeClr val="accent1"/>
              </a:buClr>
              <a:buSzPct val="100000"/>
              <a:buFont typeface="Calibri"/>
              <a:buNone/>
            </a:pPr>
            <a:r>
              <a:rPr lang="en-US" sz="2000" b="0" i="0" u="none" strike="noStrike" cap="none">
                <a:solidFill>
                  <a:srgbClr val="3F3F3F"/>
                </a:solidFill>
                <a:latin typeface="Calibri"/>
                <a:ea typeface="Calibri"/>
                <a:cs typeface="Calibri"/>
                <a:sym typeface="Calibri"/>
              </a:rPr>
              <a:t>            </a:t>
            </a:r>
            <a:endParaRPr/>
          </a:p>
          <a:p>
            <a:pPr marL="91440" marR="0" lvl="0" indent="0" algn="l" rtl="0">
              <a:lnSpc>
                <a:spcPct val="90000"/>
              </a:lnSpc>
              <a:spcBef>
                <a:spcPts val="1400"/>
              </a:spcBef>
              <a:spcAft>
                <a:spcPts val="0"/>
              </a:spcAft>
              <a:buClr>
                <a:schemeClr val="accent1"/>
              </a:buClr>
              <a:buSzPct val="100000"/>
              <a:buFont typeface="Calibri"/>
              <a:buNone/>
            </a:pPr>
            <a:endParaRPr sz="2000" b="0" i="0" u="none" strike="noStrike" cap="none">
              <a:solidFill>
                <a:srgbClr val="3F3F3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34"/>
          <p:cNvSpPr txBox="1">
            <a:spLocks noGrp="1"/>
          </p:cNvSpPr>
          <p:nvPr>
            <p:ph type="body" idx="1"/>
          </p:nvPr>
        </p:nvSpPr>
        <p:spPr>
          <a:xfrm>
            <a:off x="1607127" y="332510"/>
            <a:ext cx="7840483" cy="6237972"/>
          </a:xfrm>
          <a:prstGeom prst="rect">
            <a:avLst/>
          </a:prstGeom>
          <a:noFill/>
          <a:ln>
            <a:noFill/>
          </a:ln>
        </p:spPr>
        <p:txBody>
          <a:bodyPr spcFirstLastPara="1" wrap="square" lIns="0" tIns="45700" rIns="0" bIns="45700" anchor="t" anchorCtr="0">
            <a:normAutofit fontScale="77500" lnSpcReduction="20000"/>
          </a:bodyPr>
          <a:lstStyle/>
          <a:p>
            <a:pPr marL="91440" lvl="0" indent="-91440" algn="l" rtl="0">
              <a:lnSpc>
                <a:spcPct val="90000"/>
              </a:lnSpc>
              <a:spcBef>
                <a:spcPts val="0"/>
              </a:spcBef>
              <a:spcAft>
                <a:spcPts val="0"/>
              </a:spcAft>
              <a:buSzPct val="100000"/>
              <a:buNone/>
            </a:pPr>
            <a:r>
              <a:rPr lang="en-US"/>
              <a:t>Algorithm Adjust(a,n,i)</a:t>
            </a:r>
            <a:endParaRPr/>
          </a:p>
          <a:p>
            <a:pPr marL="91440" lvl="0" indent="-91440" algn="l" rtl="0">
              <a:lnSpc>
                <a:spcPct val="90000"/>
              </a:lnSpc>
              <a:spcBef>
                <a:spcPts val="1400"/>
              </a:spcBef>
              <a:spcAft>
                <a:spcPts val="0"/>
              </a:spcAft>
              <a:buSzPct val="100000"/>
              <a:buNone/>
            </a:pPr>
            <a:r>
              <a:rPr lang="en-US"/>
              <a:t>{       </a:t>
            </a:r>
            <a:endParaRPr/>
          </a:p>
          <a:p>
            <a:pPr marL="91440" lvl="0" indent="-91440" algn="l" rtl="0">
              <a:lnSpc>
                <a:spcPct val="90000"/>
              </a:lnSpc>
              <a:spcBef>
                <a:spcPts val="1400"/>
              </a:spcBef>
              <a:spcAft>
                <a:spcPts val="0"/>
              </a:spcAft>
              <a:buSzPct val="100000"/>
              <a:buNone/>
            </a:pPr>
            <a:r>
              <a:rPr lang="en-US"/>
              <a:t>          while(2*i+1&lt;=n) do</a:t>
            </a:r>
            <a:endParaRPr/>
          </a:p>
          <a:p>
            <a:pPr marL="91440" lvl="0" indent="-91440" algn="l" rtl="0">
              <a:lnSpc>
                <a:spcPct val="90000"/>
              </a:lnSpc>
              <a:spcBef>
                <a:spcPts val="1400"/>
              </a:spcBef>
              <a:spcAft>
                <a:spcPts val="0"/>
              </a:spcAft>
              <a:buSzPct val="100000"/>
              <a:buNone/>
            </a:pPr>
            <a:r>
              <a:rPr lang="en-US"/>
              <a:t>          {</a:t>
            </a:r>
            <a:endParaRPr/>
          </a:p>
          <a:p>
            <a:pPr marL="91440" lvl="0" indent="-91440" algn="l" rtl="0">
              <a:lnSpc>
                <a:spcPct val="90000"/>
              </a:lnSpc>
              <a:spcBef>
                <a:spcPts val="1400"/>
              </a:spcBef>
              <a:spcAft>
                <a:spcPts val="0"/>
              </a:spcAft>
              <a:buSzPct val="100000"/>
              <a:buNone/>
            </a:pPr>
            <a:r>
              <a:rPr lang="en-US"/>
              <a:t>                     j=2*i+1</a:t>
            </a:r>
            <a:r>
              <a:rPr lang="en-US">
                <a:solidFill>
                  <a:srgbClr val="FF0000"/>
                </a:solidFill>
              </a:rPr>
              <a:t>;         //index of left child</a:t>
            </a:r>
            <a:endParaRPr/>
          </a:p>
          <a:p>
            <a:pPr marL="91440" lvl="0" indent="-91440" algn="l" rtl="0">
              <a:lnSpc>
                <a:spcPct val="90000"/>
              </a:lnSpc>
              <a:spcBef>
                <a:spcPts val="1400"/>
              </a:spcBef>
              <a:spcAft>
                <a:spcPts val="0"/>
              </a:spcAft>
              <a:buSzPct val="100000"/>
              <a:buNone/>
            </a:pPr>
            <a:r>
              <a:rPr lang="en-US"/>
              <a:t>                     if((j+1 &lt;= n) and (a[j+1] &gt; a[j])) </a:t>
            </a:r>
            <a:endParaRPr/>
          </a:p>
          <a:p>
            <a:pPr marL="91440" lvl="0" indent="-91440" algn="l" rtl="0">
              <a:lnSpc>
                <a:spcPct val="90000"/>
              </a:lnSpc>
              <a:spcBef>
                <a:spcPts val="1400"/>
              </a:spcBef>
              <a:spcAft>
                <a:spcPts val="0"/>
              </a:spcAft>
              <a:buSzPct val="100000"/>
              <a:buNone/>
            </a:pPr>
            <a:r>
              <a:rPr lang="en-US"/>
              <a:t>                                     j=j+1;    </a:t>
            </a:r>
            <a:r>
              <a:rPr lang="en-US">
                <a:solidFill>
                  <a:srgbClr val="FF0000"/>
                </a:solidFill>
              </a:rPr>
              <a:t>// compare left and right child and let j be the larger child</a:t>
            </a:r>
            <a:endParaRPr/>
          </a:p>
          <a:p>
            <a:pPr marL="91440" lvl="0" indent="-91440" algn="l" rtl="0">
              <a:lnSpc>
                <a:spcPct val="90000"/>
              </a:lnSpc>
              <a:spcBef>
                <a:spcPts val="1400"/>
              </a:spcBef>
              <a:spcAft>
                <a:spcPts val="0"/>
              </a:spcAft>
              <a:buSzPct val="100000"/>
              <a:buNone/>
            </a:pPr>
            <a:r>
              <a:rPr lang="en-US"/>
              <a:t>                     If a[i] &gt;= a[j]) </a:t>
            </a:r>
            <a:endParaRPr/>
          </a:p>
          <a:p>
            <a:pPr marL="91440" lvl="0" indent="-91440" algn="l" rtl="0">
              <a:lnSpc>
                <a:spcPct val="90000"/>
              </a:lnSpc>
              <a:spcBef>
                <a:spcPts val="1400"/>
              </a:spcBef>
              <a:spcAft>
                <a:spcPts val="0"/>
              </a:spcAft>
              <a:buSzPct val="100000"/>
              <a:buNone/>
            </a:pPr>
            <a:r>
              <a:rPr lang="en-US"/>
              <a:t>                         then break;  </a:t>
            </a:r>
            <a:r>
              <a:rPr lang="en-US">
                <a:solidFill>
                  <a:srgbClr val="FF0000"/>
                </a:solidFill>
              </a:rPr>
              <a:t>//if root &gt;children then break</a:t>
            </a:r>
            <a:endParaRPr/>
          </a:p>
          <a:p>
            <a:pPr marL="91440" lvl="0" indent="-91440" algn="l" rtl="0">
              <a:lnSpc>
                <a:spcPct val="90000"/>
              </a:lnSpc>
              <a:spcBef>
                <a:spcPts val="1400"/>
              </a:spcBef>
              <a:spcAft>
                <a:spcPts val="0"/>
              </a:spcAft>
              <a:buSzPct val="100000"/>
              <a:buNone/>
            </a:pPr>
            <a:r>
              <a:rPr lang="en-US"/>
              <a:t>                    else</a:t>
            </a:r>
            <a:endParaRPr/>
          </a:p>
          <a:p>
            <a:pPr marL="91440" lvl="0" indent="-91440" algn="l" rtl="0">
              <a:lnSpc>
                <a:spcPct val="90000"/>
              </a:lnSpc>
              <a:spcBef>
                <a:spcPts val="1400"/>
              </a:spcBef>
              <a:spcAft>
                <a:spcPts val="0"/>
              </a:spcAft>
              <a:buSzPct val="100000"/>
              <a:buNone/>
            </a:pPr>
            <a:r>
              <a:rPr lang="en-US"/>
              <a:t>                    {</a:t>
            </a:r>
            <a:endParaRPr/>
          </a:p>
          <a:p>
            <a:pPr marL="91440" lvl="0" indent="-91440" algn="l" rtl="0">
              <a:lnSpc>
                <a:spcPct val="90000"/>
              </a:lnSpc>
              <a:spcBef>
                <a:spcPts val="1400"/>
              </a:spcBef>
              <a:spcAft>
                <a:spcPts val="0"/>
              </a:spcAft>
              <a:buSzPct val="100000"/>
              <a:buNone/>
            </a:pPr>
            <a:r>
              <a:rPr lang="en-US">
                <a:solidFill>
                  <a:srgbClr val="FF0000"/>
                </a:solidFill>
              </a:rPr>
              <a:t>                           //swap a[i] with a[j]</a:t>
            </a:r>
            <a:endParaRPr/>
          </a:p>
          <a:p>
            <a:pPr marL="91440" lvl="0" indent="-91440" algn="l" rtl="0">
              <a:lnSpc>
                <a:spcPct val="90000"/>
              </a:lnSpc>
              <a:spcBef>
                <a:spcPts val="1400"/>
              </a:spcBef>
              <a:spcAft>
                <a:spcPts val="0"/>
              </a:spcAft>
              <a:buSzPct val="100000"/>
              <a:buNone/>
            </a:pPr>
            <a:r>
              <a:rPr lang="en-US"/>
              <a:t>                          temp=a[i]; a[i]=a[j];  a[j]=temp;</a:t>
            </a:r>
            <a:endParaRPr/>
          </a:p>
          <a:p>
            <a:pPr marL="91440" lvl="0" indent="-91440" algn="l" rtl="0">
              <a:lnSpc>
                <a:spcPct val="90000"/>
              </a:lnSpc>
              <a:spcBef>
                <a:spcPts val="1400"/>
              </a:spcBef>
              <a:spcAft>
                <a:spcPts val="0"/>
              </a:spcAft>
              <a:buSzPct val="100000"/>
              <a:buNone/>
            </a:pPr>
            <a:r>
              <a:rPr lang="en-US"/>
              <a:t>                            i=j;</a:t>
            </a:r>
            <a:endParaRPr/>
          </a:p>
          <a:p>
            <a:pPr marL="91440" lvl="0" indent="-91440" algn="l" rtl="0">
              <a:lnSpc>
                <a:spcPct val="90000"/>
              </a:lnSpc>
              <a:spcBef>
                <a:spcPts val="1400"/>
              </a:spcBef>
              <a:spcAft>
                <a:spcPts val="0"/>
              </a:spcAft>
              <a:buSzPct val="100000"/>
              <a:buNone/>
            </a:pPr>
            <a:r>
              <a:rPr lang="en-US"/>
              <a:t>                   }</a:t>
            </a:r>
            <a:endParaRPr/>
          </a:p>
          <a:p>
            <a:pPr marL="91440" lvl="0" indent="-91440" algn="l" rtl="0">
              <a:lnSpc>
                <a:spcPct val="90000"/>
              </a:lnSpc>
              <a:spcBef>
                <a:spcPts val="1400"/>
              </a:spcBef>
              <a:spcAft>
                <a:spcPts val="0"/>
              </a:spcAft>
              <a:buSzPct val="100000"/>
              <a:buNone/>
            </a:pPr>
            <a:r>
              <a:rPr lang="en-US"/>
              <a:t>         } </a:t>
            </a:r>
            <a:r>
              <a:rPr lang="en-US">
                <a:solidFill>
                  <a:srgbClr val="FF0000"/>
                </a:solidFill>
              </a:rPr>
              <a:t>//end of while</a:t>
            </a:r>
            <a:endParaRPr/>
          </a:p>
          <a:p>
            <a:pPr marL="91440" lvl="0" indent="-91440" algn="l" rtl="0">
              <a:lnSpc>
                <a:spcPct val="90000"/>
              </a:lnSpc>
              <a:spcBef>
                <a:spcPts val="1400"/>
              </a:spcBef>
              <a:spcAft>
                <a:spcPts val="0"/>
              </a:spcAft>
              <a:buSzPct val="100000"/>
              <a:buNone/>
            </a:pPr>
            <a:r>
              <a:rPr lang="en-US"/>
              <a:t>}</a:t>
            </a:r>
            <a:endParaRPr/>
          </a:p>
          <a:p>
            <a:pPr marL="91440" lvl="0" indent="-91440" algn="l" rtl="0">
              <a:lnSpc>
                <a:spcPct val="90000"/>
              </a:lnSpc>
              <a:spcBef>
                <a:spcPts val="1400"/>
              </a:spcBef>
              <a:spcAft>
                <a:spcPts val="0"/>
              </a:spcAft>
              <a:buSzPct val="100000"/>
              <a:buNone/>
            </a:pPr>
            <a:r>
              <a:rPr lang="en-US"/>
              <a:t>            </a:t>
            </a:r>
            <a:endParaRPr/>
          </a:p>
          <a:p>
            <a:pPr marL="91440" lvl="0" indent="0" algn="l" rtl="0">
              <a:lnSpc>
                <a:spcPct val="90000"/>
              </a:lnSpc>
              <a:spcBef>
                <a:spcPts val="1400"/>
              </a:spcBef>
              <a:spcAft>
                <a:spcPts val="0"/>
              </a:spcAft>
              <a:buSzPct val="100000"/>
              <a:buNone/>
            </a:pPr>
            <a:endParaRPr/>
          </a:p>
        </p:txBody>
      </p:sp>
      <p:pic>
        <p:nvPicPr>
          <p:cNvPr id="1706" name="Google Shape;1706;p34"/>
          <p:cNvPicPr preferRelativeResize="0"/>
          <p:nvPr/>
        </p:nvPicPr>
        <p:blipFill rotWithShape="1">
          <a:blip r:embed="rId3">
            <a:alphaModFix/>
          </a:blip>
          <a:srcRect/>
          <a:stretch/>
        </p:blipFill>
        <p:spPr>
          <a:xfrm>
            <a:off x="10921810" y="124691"/>
            <a:ext cx="1086411" cy="1026942"/>
          </a:xfrm>
          <a:prstGeom prst="rect">
            <a:avLst/>
          </a:prstGeom>
          <a:noFill/>
          <a:ln>
            <a:noFill/>
          </a:ln>
        </p:spPr>
      </p:pic>
      <p:grpSp>
        <p:nvGrpSpPr>
          <p:cNvPr id="1707" name="Google Shape;1707;p34"/>
          <p:cNvGrpSpPr/>
          <p:nvPr/>
        </p:nvGrpSpPr>
        <p:grpSpPr>
          <a:xfrm>
            <a:off x="6932898" y="518408"/>
            <a:ext cx="3838572" cy="1616364"/>
            <a:chOff x="592" y="1180"/>
            <a:chExt cx="4329" cy="2240"/>
          </a:xfrm>
        </p:grpSpPr>
        <p:sp>
          <p:nvSpPr>
            <p:cNvPr id="1708" name="Google Shape;1708;p34"/>
            <p:cNvSpPr/>
            <p:nvPr/>
          </p:nvSpPr>
          <p:spPr>
            <a:xfrm>
              <a:off x="2832" y="1180"/>
              <a:ext cx="756" cy="329"/>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21</a:t>
              </a:r>
              <a:endParaRPr sz="1400" b="0" i="0" u="none" strike="noStrike" cap="none">
                <a:solidFill>
                  <a:srgbClr val="000000"/>
                </a:solidFill>
                <a:latin typeface="Arial"/>
                <a:ea typeface="Arial"/>
                <a:cs typeface="Arial"/>
                <a:sym typeface="Arial"/>
              </a:endParaRPr>
            </a:p>
          </p:txBody>
        </p:sp>
        <p:sp>
          <p:nvSpPr>
            <p:cNvPr id="1709" name="Google Shape;1709;p34"/>
            <p:cNvSpPr/>
            <p:nvPr/>
          </p:nvSpPr>
          <p:spPr>
            <a:xfrm>
              <a:off x="1799" y="1680"/>
              <a:ext cx="713" cy="37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15</a:t>
              </a:r>
              <a:endParaRPr sz="1400" b="0" i="0" u="none" strike="noStrike" cap="none">
                <a:solidFill>
                  <a:srgbClr val="000000"/>
                </a:solidFill>
                <a:latin typeface="Arial"/>
                <a:ea typeface="Arial"/>
                <a:cs typeface="Arial"/>
                <a:sym typeface="Arial"/>
              </a:endParaRPr>
            </a:p>
          </p:txBody>
        </p:sp>
        <p:sp>
          <p:nvSpPr>
            <p:cNvPr id="1710" name="Google Shape;1710;p34"/>
            <p:cNvSpPr/>
            <p:nvPr/>
          </p:nvSpPr>
          <p:spPr>
            <a:xfrm>
              <a:off x="3744" y="1732"/>
              <a:ext cx="841" cy="30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cxnSp>
          <p:nvCxnSpPr>
            <p:cNvPr id="1711" name="Google Shape;1711;p34"/>
            <p:cNvCxnSpPr>
              <a:stCxn id="1708" idx="3"/>
              <a:endCxn id="1709" idx="7"/>
            </p:cNvCxnSpPr>
            <p:nvPr/>
          </p:nvCxnSpPr>
          <p:spPr>
            <a:xfrm flipH="1">
              <a:off x="2343" y="1461"/>
              <a:ext cx="600" cy="300"/>
            </a:xfrm>
            <a:prstGeom prst="straightConnector1">
              <a:avLst/>
            </a:prstGeom>
            <a:noFill/>
            <a:ln w="9525" cap="flat" cmpd="sng">
              <a:solidFill>
                <a:schemeClr val="dk1"/>
              </a:solidFill>
              <a:prstDash val="solid"/>
              <a:round/>
              <a:headEnd type="none" w="sm" len="sm"/>
              <a:tailEnd type="none" w="sm" len="sm"/>
            </a:ln>
          </p:spPr>
        </p:cxnSp>
        <p:cxnSp>
          <p:nvCxnSpPr>
            <p:cNvPr id="1712" name="Google Shape;1712;p34"/>
            <p:cNvCxnSpPr>
              <a:stCxn id="1708" idx="5"/>
              <a:endCxn id="1710" idx="1"/>
            </p:cNvCxnSpPr>
            <p:nvPr/>
          </p:nvCxnSpPr>
          <p:spPr>
            <a:xfrm>
              <a:off x="3477" y="1461"/>
              <a:ext cx="300" cy="300"/>
            </a:xfrm>
            <a:prstGeom prst="straightConnector1">
              <a:avLst/>
            </a:prstGeom>
            <a:noFill/>
            <a:ln w="9525" cap="flat" cmpd="sng">
              <a:solidFill>
                <a:schemeClr val="dk1"/>
              </a:solidFill>
              <a:prstDash val="solid"/>
              <a:round/>
              <a:headEnd type="none" w="sm" len="sm"/>
              <a:tailEnd type="none" w="sm" len="sm"/>
            </a:ln>
          </p:spPr>
        </p:cxnSp>
        <p:cxnSp>
          <p:nvCxnSpPr>
            <p:cNvPr id="1713" name="Google Shape;1713;p34"/>
            <p:cNvCxnSpPr>
              <a:stCxn id="1709" idx="3"/>
              <a:endCxn id="1714" idx="7"/>
            </p:cNvCxnSpPr>
            <p:nvPr/>
          </p:nvCxnSpPr>
          <p:spPr>
            <a:xfrm flipH="1">
              <a:off x="1603" y="2003"/>
              <a:ext cx="300" cy="300"/>
            </a:xfrm>
            <a:prstGeom prst="straightConnector1">
              <a:avLst/>
            </a:prstGeom>
            <a:noFill/>
            <a:ln w="9525" cap="flat" cmpd="sng">
              <a:solidFill>
                <a:schemeClr val="dk1"/>
              </a:solidFill>
              <a:prstDash val="solid"/>
              <a:round/>
              <a:headEnd type="none" w="sm" len="sm"/>
              <a:tailEnd type="none" w="sm" len="sm"/>
            </a:ln>
          </p:spPr>
        </p:cxnSp>
        <p:sp>
          <p:nvSpPr>
            <p:cNvPr id="1714" name="Google Shape;1714;p34"/>
            <p:cNvSpPr/>
            <p:nvPr/>
          </p:nvSpPr>
          <p:spPr>
            <a:xfrm>
              <a:off x="1344" y="2256"/>
              <a:ext cx="336" cy="336"/>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1715" name="Google Shape;1715;p34"/>
            <p:cNvSpPr/>
            <p:nvPr/>
          </p:nvSpPr>
          <p:spPr>
            <a:xfrm>
              <a:off x="2701" y="2373"/>
              <a:ext cx="336" cy="336"/>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1716" name="Google Shape;1716;p34"/>
            <p:cNvCxnSpPr>
              <a:stCxn id="1709" idx="5"/>
              <a:endCxn id="1715" idx="1"/>
            </p:cNvCxnSpPr>
            <p:nvPr/>
          </p:nvCxnSpPr>
          <p:spPr>
            <a:xfrm>
              <a:off x="2408" y="2003"/>
              <a:ext cx="300" cy="300"/>
            </a:xfrm>
            <a:prstGeom prst="straightConnector1">
              <a:avLst/>
            </a:prstGeom>
            <a:noFill/>
            <a:ln w="9525" cap="flat" cmpd="sng">
              <a:solidFill>
                <a:schemeClr val="dk1"/>
              </a:solidFill>
              <a:prstDash val="solid"/>
              <a:round/>
              <a:headEnd type="none" w="sm" len="sm"/>
              <a:tailEnd type="none" w="sm" len="sm"/>
            </a:ln>
          </p:spPr>
        </p:cxnSp>
        <p:sp>
          <p:nvSpPr>
            <p:cNvPr id="1717" name="Google Shape;1717;p34"/>
            <p:cNvSpPr/>
            <p:nvPr/>
          </p:nvSpPr>
          <p:spPr>
            <a:xfrm>
              <a:off x="3264" y="2314"/>
              <a:ext cx="681" cy="368"/>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cxnSp>
          <p:nvCxnSpPr>
            <p:cNvPr id="1718" name="Google Shape;1718;p34"/>
            <p:cNvCxnSpPr>
              <a:stCxn id="1717" idx="0"/>
              <a:endCxn id="1710" idx="3"/>
            </p:cNvCxnSpPr>
            <p:nvPr/>
          </p:nvCxnSpPr>
          <p:spPr>
            <a:xfrm rot="10800000" flipH="1">
              <a:off x="3605" y="2014"/>
              <a:ext cx="300" cy="300"/>
            </a:xfrm>
            <a:prstGeom prst="straightConnector1">
              <a:avLst/>
            </a:prstGeom>
            <a:noFill/>
            <a:ln w="9525" cap="flat" cmpd="sng">
              <a:solidFill>
                <a:schemeClr val="dk1"/>
              </a:solidFill>
              <a:prstDash val="solid"/>
              <a:round/>
              <a:headEnd type="none" w="sm" len="sm"/>
              <a:tailEnd type="none" w="sm" len="sm"/>
            </a:ln>
          </p:spPr>
        </p:cxnSp>
        <p:sp>
          <p:nvSpPr>
            <p:cNvPr id="1719" name="Google Shape;1719;p34"/>
            <p:cNvSpPr/>
            <p:nvPr/>
          </p:nvSpPr>
          <p:spPr>
            <a:xfrm>
              <a:off x="4585" y="2278"/>
              <a:ext cx="336" cy="404"/>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cxnSp>
          <p:nvCxnSpPr>
            <p:cNvPr id="1720" name="Google Shape;1720;p34"/>
            <p:cNvCxnSpPr>
              <a:stCxn id="1710" idx="5"/>
              <a:endCxn id="1719" idx="1"/>
            </p:cNvCxnSpPr>
            <p:nvPr/>
          </p:nvCxnSpPr>
          <p:spPr>
            <a:xfrm>
              <a:off x="4462" y="1991"/>
              <a:ext cx="300" cy="300"/>
            </a:xfrm>
            <a:prstGeom prst="straightConnector1">
              <a:avLst/>
            </a:prstGeom>
            <a:noFill/>
            <a:ln w="9525" cap="flat" cmpd="sng">
              <a:solidFill>
                <a:schemeClr val="dk1"/>
              </a:solidFill>
              <a:prstDash val="solid"/>
              <a:round/>
              <a:headEnd type="none" w="sm" len="sm"/>
              <a:tailEnd type="none" w="sm" len="sm"/>
            </a:ln>
          </p:spPr>
        </p:cxnSp>
        <p:sp>
          <p:nvSpPr>
            <p:cNvPr id="1721" name="Google Shape;1721;p34"/>
            <p:cNvSpPr/>
            <p:nvPr/>
          </p:nvSpPr>
          <p:spPr>
            <a:xfrm>
              <a:off x="592" y="2987"/>
              <a:ext cx="752" cy="433"/>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19</a:t>
              </a:r>
              <a:endParaRPr sz="1400" b="0" i="0" u="none" strike="noStrike" cap="none">
                <a:solidFill>
                  <a:srgbClr val="000000"/>
                </a:solidFill>
                <a:latin typeface="Arial"/>
                <a:ea typeface="Arial"/>
                <a:cs typeface="Arial"/>
                <a:sym typeface="Arial"/>
              </a:endParaRPr>
            </a:p>
          </p:txBody>
        </p:sp>
        <p:sp>
          <p:nvSpPr>
            <p:cNvPr id="1722" name="Google Shape;1722;p34"/>
            <p:cNvSpPr/>
            <p:nvPr/>
          </p:nvSpPr>
          <p:spPr>
            <a:xfrm>
              <a:off x="1450" y="2928"/>
              <a:ext cx="681" cy="49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45</a:t>
              </a:r>
              <a:endParaRPr sz="1400" b="0" i="0" u="none" strike="noStrike" cap="none">
                <a:solidFill>
                  <a:srgbClr val="000000"/>
                </a:solidFill>
                <a:latin typeface="Arial"/>
                <a:ea typeface="Arial"/>
                <a:cs typeface="Arial"/>
                <a:sym typeface="Arial"/>
              </a:endParaRPr>
            </a:p>
          </p:txBody>
        </p:sp>
        <p:cxnSp>
          <p:nvCxnSpPr>
            <p:cNvPr id="1723" name="Google Shape;1723;p34"/>
            <p:cNvCxnSpPr>
              <a:stCxn id="1721" idx="0"/>
              <a:endCxn id="1714" idx="3"/>
            </p:cNvCxnSpPr>
            <p:nvPr/>
          </p:nvCxnSpPr>
          <p:spPr>
            <a:xfrm rot="10800000" flipH="1">
              <a:off x="968" y="2687"/>
              <a:ext cx="300" cy="300"/>
            </a:xfrm>
            <a:prstGeom prst="straightConnector1">
              <a:avLst/>
            </a:prstGeom>
            <a:noFill/>
            <a:ln w="9525" cap="flat" cmpd="sng">
              <a:solidFill>
                <a:schemeClr val="dk1"/>
              </a:solidFill>
              <a:prstDash val="solid"/>
              <a:round/>
              <a:headEnd type="none" w="sm" len="sm"/>
              <a:tailEnd type="none" w="sm" len="sm"/>
            </a:ln>
          </p:spPr>
        </p:cxnSp>
        <p:cxnSp>
          <p:nvCxnSpPr>
            <p:cNvPr id="1724" name="Google Shape;1724;p34"/>
            <p:cNvCxnSpPr>
              <a:stCxn id="1722" idx="0"/>
              <a:endCxn id="1714" idx="5"/>
            </p:cNvCxnSpPr>
            <p:nvPr/>
          </p:nvCxnSpPr>
          <p:spPr>
            <a:xfrm rot="10800000">
              <a:off x="1491" y="2628"/>
              <a:ext cx="300" cy="300"/>
            </a:xfrm>
            <a:prstGeom prst="straightConnector1">
              <a:avLst/>
            </a:prstGeom>
            <a:noFill/>
            <a:ln w="9525" cap="flat" cmpd="sng">
              <a:solidFill>
                <a:schemeClr val="dk1"/>
              </a:solidFill>
              <a:prstDash val="solid"/>
              <a:round/>
              <a:headEnd type="none" w="sm" len="sm"/>
              <a:tailEnd type="none" w="sm" len="sm"/>
            </a:ln>
          </p:spPr>
        </p:cxnSp>
        <p:sp>
          <p:nvSpPr>
            <p:cNvPr id="1725" name="Google Shape;1725;p34"/>
            <p:cNvSpPr/>
            <p:nvPr/>
          </p:nvSpPr>
          <p:spPr>
            <a:xfrm>
              <a:off x="2256" y="2978"/>
              <a:ext cx="495" cy="392"/>
            </a:xfrm>
            <a:prstGeom prst="flowChartConnector">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1726" name="Google Shape;1726;p34"/>
            <p:cNvCxnSpPr>
              <a:stCxn id="1715" idx="3"/>
              <a:endCxn id="1725" idx="0"/>
            </p:cNvCxnSpPr>
            <p:nvPr/>
          </p:nvCxnSpPr>
          <p:spPr>
            <a:xfrm flipH="1">
              <a:off x="2450" y="2660"/>
              <a:ext cx="300" cy="300"/>
            </a:xfrm>
            <a:prstGeom prst="straightConnector1">
              <a:avLst/>
            </a:prstGeom>
            <a:noFill/>
            <a:ln w="9525" cap="flat" cmpd="sng">
              <a:solidFill>
                <a:schemeClr val="dk1"/>
              </a:solidFill>
              <a:prstDash val="solid"/>
              <a:round/>
              <a:headEnd type="none" w="sm" len="sm"/>
              <a:tailEnd type="none" w="sm" len="sm"/>
            </a:ln>
          </p:spPr>
        </p:cxnSp>
        <p:sp>
          <p:nvSpPr>
            <p:cNvPr id="1727" name="Google Shape;1727;p34"/>
            <p:cNvSpPr/>
            <p:nvPr/>
          </p:nvSpPr>
          <p:spPr>
            <a:xfrm>
              <a:off x="2931" y="2967"/>
              <a:ext cx="538" cy="414"/>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cxnSp>
          <p:nvCxnSpPr>
            <p:cNvPr id="1728" name="Google Shape;1728;p34"/>
            <p:cNvCxnSpPr>
              <a:stCxn id="1715" idx="5"/>
              <a:endCxn id="1727" idx="0"/>
            </p:cNvCxnSpPr>
            <p:nvPr/>
          </p:nvCxnSpPr>
          <p:spPr>
            <a:xfrm>
              <a:off x="2988" y="2660"/>
              <a:ext cx="300" cy="3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Heap Applications</a:t>
            </a:r>
            <a:br>
              <a:rPr lang="en-US"/>
            </a:br>
            <a:endParaRPr/>
          </a:p>
        </p:txBody>
      </p:sp>
      <p:sp>
        <p:nvSpPr>
          <p:cNvPr id="1734" name="Google Shape;1734;p3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65138" marR="0" lvl="0" indent="-465138" algn="just" rtl="0">
              <a:lnSpc>
                <a:spcPct val="90000"/>
              </a:lnSpc>
              <a:spcBef>
                <a:spcPts val="1400"/>
              </a:spcBef>
              <a:spcAft>
                <a:spcPts val="0"/>
              </a:spcAft>
              <a:buSzPts val="2000"/>
              <a:buFont typeface="Noto Sans Symbols"/>
              <a:buChar char="❖"/>
            </a:pPr>
            <a:r>
              <a:rPr lang="en-US" sz="2400"/>
              <a:t>Selection algorithm</a:t>
            </a:r>
            <a:endParaRPr sz="2400"/>
          </a:p>
          <a:p>
            <a:pPr marL="465138" marR="0" lvl="0" indent="-338138" algn="just" rtl="0">
              <a:lnSpc>
                <a:spcPct val="90000"/>
              </a:lnSpc>
              <a:spcBef>
                <a:spcPts val="1400"/>
              </a:spcBef>
              <a:spcAft>
                <a:spcPts val="0"/>
              </a:spcAft>
              <a:buSzPts val="2000"/>
              <a:buFont typeface="Noto Sans Symbols"/>
              <a:buNone/>
            </a:pPr>
            <a:endParaRPr sz="2400"/>
          </a:p>
          <a:p>
            <a:pPr marL="465138" marR="0" lvl="0" indent="-465138" algn="just" rtl="0">
              <a:lnSpc>
                <a:spcPct val="90000"/>
              </a:lnSpc>
              <a:spcBef>
                <a:spcPts val="1400"/>
              </a:spcBef>
              <a:spcAft>
                <a:spcPts val="0"/>
              </a:spcAft>
              <a:buSzPts val="2000"/>
              <a:buFont typeface="Noto Sans Symbols"/>
              <a:buChar char="❖"/>
            </a:pPr>
            <a:r>
              <a:rPr lang="en-US" sz="2400"/>
              <a:t>Scheduling and prioritizing (priority queue)</a:t>
            </a:r>
            <a:endParaRPr sz="2400"/>
          </a:p>
          <a:p>
            <a:pPr marL="465138" marR="0" lvl="0" indent="-338138" algn="just" rtl="0">
              <a:lnSpc>
                <a:spcPct val="90000"/>
              </a:lnSpc>
              <a:spcBef>
                <a:spcPts val="1400"/>
              </a:spcBef>
              <a:spcAft>
                <a:spcPts val="0"/>
              </a:spcAft>
              <a:buSzPts val="2000"/>
              <a:buFont typeface="Noto Sans Symbols"/>
              <a:buNone/>
            </a:pPr>
            <a:endParaRPr sz="2400"/>
          </a:p>
          <a:p>
            <a:pPr marL="465138" marR="0" lvl="0" indent="-465138" algn="just" rtl="0">
              <a:lnSpc>
                <a:spcPct val="90000"/>
              </a:lnSpc>
              <a:spcBef>
                <a:spcPts val="1400"/>
              </a:spcBef>
              <a:spcAft>
                <a:spcPts val="0"/>
              </a:spcAft>
              <a:buSzPts val="2000"/>
              <a:buFont typeface="Noto Sans Symbols"/>
              <a:buChar char="❖"/>
            </a:pPr>
            <a:r>
              <a:rPr lang="en-US" sz="2400"/>
              <a:t>Sorting</a:t>
            </a:r>
            <a:endParaRPr sz="2400"/>
          </a:p>
          <a:p>
            <a:pPr marL="91440" lvl="0" indent="0" algn="l" rtl="0">
              <a:lnSpc>
                <a:spcPct val="90000"/>
              </a:lnSpc>
              <a:spcBef>
                <a:spcPts val="1400"/>
              </a:spcBef>
              <a:spcAft>
                <a:spcPts val="0"/>
              </a:spcAft>
              <a:buSzPts val="2000"/>
              <a:buNone/>
            </a:pPr>
            <a:endParaRPr/>
          </a:p>
        </p:txBody>
      </p:sp>
      <p:pic>
        <p:nvPicPr>
          <p:cNvPr id="1735" name="Google Shape;1735;p35"/>
          <p:cNvPicPr preferRelativeResize="0"/>
          <p:nvPr/>
        </p:nvPicPr>
        <p:blipFill rotWithShape="1">
          <a:blip r:embed="rId3">
            <a:alphaModFix/>
          </a:blip>
          <a:srcRect/>
          <a:stretch/>
        </p:blipFill>
        <p:spPr>
          <a:xfrm>
            <a:off x="10949519" y="290946"/>
            <a:ext cx="1086411" cy="10269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Calibri"/>
              <a:buNone/>
            </a:pPr>
            <a:r>
              <a:rPr lang="en-US" sz="4000"/>
              <a:t>Types of Heap</a:t>
            </a:r>
            <a:endParaRPr sz="4000"/>
          </a:p>
        </p:txBody>
      </p:sp>
      <p:sp>
        <p:nvSpPr>
          <p:cNvPr id="282" name="Google Shape;282;p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65138" marR="0" lvl="0" indent="-465138" algn="just" rtl="0">
              <a:lnSpc>
                <a:spcPct val="90000"/>
              </a:lnSpc>
              <a:spcBef>
                <a:spcPts val="0"/>
              </a:spcBef>
              <a:spcAft>
                <a:spcPts val="0"/>
              </a:spcAft>
              <a:buSzPts val="2000"/>
              <a:buFont typeface="Noto Sans Symbols"/>
              <a:buChar char="❖"/>
            </a:pPr>
            <a:r>
              <a:rPr lang="en-US" b="1"/>
              <a:t>Min-heap </a:t>
            </a:r>
            <a:endParaRPr/>
          </a:p>
          <a:p>
            <a:pPr marL="465138" marR="0" lvl="0" indent="-338138" algn="just" rtl="0">
              <a:lnSpc>
                <a:spcPct val="90000"/>
              </a:lnSpc>
              <a:spcBef>
                <a:spcPts val="1400"/>
              </a:spcBef>
              <a:spcAft>
                <a:spcPts val="0"/>
              </a:spcAft>
              <a:buSzPts val="2000"/>
              <a:buFont typeface="Noto Sans Symbols"/>
              <a:buNone/>
            </a:pPr>
            <a:endParaRPr b="1">
              <a:solidFill>
                <a:srgbClr val="C00000"/>
              </a:solidFill>
            </a:endParaRPr>
          </a:p>
          <a:p>
            <a:pPr marL="465138" marR="0" lvl="0" indent="-465138" algn="just" rtl="0">
              <a:lnSpc>
                <a:spcPct val="90000"/>
              </a:lnSpc>
              <a:spcBef>
                <a:spcPts val="1400"/>
              </a:spcBef>
              <a:spcAft>
                <a:spcPts val="0"/>
              </a:spcAft>
              <a:buSzPts val="2000"/>
              <a:buFont typeface="Noto Sans Symbols"/>
              <a:buChar char="❖"/>
            </a:pPr>
            <a:r>
              <a:rPr lang="en-US" b="1"/>
              <a:t>Max-heap</a:t>
            </a:r>
            <a:endParaRPr/>
          </a:p>
          <a:p>
            <a:pPr marL="91440" lvl="0" indent="0" algn="l" rtl="0">
              <a:lnSpc>
                <a:spcPct val="90000"/>
              </a:lnSpc>
              <a:spcBef>
                <a:spcPts val="1400"/>
              </a:spcBef>
              <a:spcAft>
                <a:spcPts val="0"/>
              </a:spcAft>
              <a:buSzPts val="2000"/>
              <a:buNone/>
            </a:pPr>
            <a:endParaRPr/>
          </a:p>
        </p:txBody>
      </p:sp>
      <p:pic>
        <p:nvPicPr>
          <p:cNvPr id="283" name="Google Shape;283;p6"/>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3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Selection Problem</a:t>
            </a:r>
            <a:endParaRPr/>
          </a:p>
        </p:txBody>
      </p:sp>
      <p:sp>
        <p:nvSpPr>
          <p:cNvPr id="1741" name="Google Shape;1741;p3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65138" marR="0" lvl="0" indent="-465138" algn="just" rtl="0">
              <a:lnSpc>
                <a:spcPct val="90000"/>
              </a:lnSpc>
              <a:spcBef>
                <a:spcPts val="0"/>
              </a:spcBef>
              <a:spcAft>
                <a:spcPts val="0"/>
              </a:spcAft>
              <a:buSzPts val="2000"/>
              <a:buFont typeface="Noto Sans Symbols"/>
              <a:buChar char="❖"/>
            </a:pPr>
            <a:r>
              <a:rPr lang="en-US"/>
              <a:t>For the solution to the problem of determining the kth element, we can create the heap and delete k − 1 elements from it, leaving the desired element at the root.</a:t>
            </a:r>
            <a:endParaRPr/>
          </a:p>
          <a:p>
            <a:pPr marL="465138" marR="0" lvl="0" indent="-338138" algn="just" rtl="0">
              <a:lnSpc>
                <a:spcPct val="90000"/>
              </a:lnSpc>
              <a:spcBef>
                <a:spcPts val="1400"/>
              </a:spcBef>
              <a:spcAft>
                <a:spcPts val="0"/>
              </a:spcAft>
              <a:buSzPts val="2000"/>
              <a:buFont typeface="Noto Sans Symbols"/>
              <a:buNone/>
            </a:pPr>
            <a:endParaRPr>
              <a:solidFill>
                <a:srgbClr val="D2FED4"/>
              </a:solidFill>
            </a:endParaRPr>
          </a:p>
          <a:p>
            <a:pPr marL="465138" marR="0" lvl="0" indent="-465138" algn="just" rtl="0">
              <a:lnSpc>
                <a:spcPct val="90000"/>
              </a:lnSpc>
              <a:spcBef>
                <a:spcPts val="1400"/>
              </a:spcBef>
              <a:spcAft>
                <a:spcPts val="0"/>
              </a:spcAft>
              <a:buSzPts val="2000"/>
              <a:buFont typeface="Noto Sans Symbols"/>
              <a:buChar char="❖"/>
            </a:pPr>
            <a:r>
              <a:rPr lang="en-US"/>
              <a:t>So the selection of the k</a:t>
            </a:r>
            <a:r>
              <a:rPr lang="en-US" baseline="30000"/>
              <a:t>th</a:t>
            </a:r>
            <a:r>
              <a:rPr lang="en-US"/>
              <a:t> element will be very easy as it is the root of the heap</a:t>
            </a:r>
            <a:endParaRPr/>
          </a:p>
          <a:p>
            <a:pPr marL="465138" marR="0" lvl="0" indent="-338138" algn="just" rtl="0">
              <a:lnSpc>
                <a:spcPct val="90000"/>
              </a:lnSpc>
              <a:spcBef>
                <a:spcPts val="1400"/>
              </a:spcBef>
              <a:spcAft>
                <a:spcPts val="0"/>
              </a:spcAft>
              <a:buSzPts val="2000"/>
              <a:buFont typeface="Noto Sans Symbols"/>
              <a:buNone/>
            </a:pPr>
            <a:endParaRPr/>
          </a:p>
          <a:p>
            <a:pPr marL="465138" marR="0" lvl="0" indent="-465138" algn="just" rtl="0">
              <a:lnSpc>
                <a:spcPct val="90000"/>
              </a:lnSpc>
              <a:spcBef>
                <a:spcPts val="1400"/>
              </a:spcBef>
              <a:spcAft>
                <a:spcPts val="0"/>
              </a:spcAft>
              <a:buSzPts val="2000"/>
              <a:buFont typeface="Noto Sans Symbols"/>
              <a:buChar char="❖"/>
            </a:pPr>
            <a:r>
              <a:rPr lang="en-US"/>
              <a:t>For this, we can easily implement the algorithm of the selection problem using heap creation and heap deletion operations</a:t>
            </a:r>
            <a:endParaRPr/>
          </a:p>
          <a:p>
            <a:pPr marL="465138" marR="0" lvl="0" indent="-338138" algn="just" rtl="0">
              <a:lnSpc>
                <a:spcPct val="90000"/>
              </a:lnSpc>
              <a:spcBef>
                <a:spcPts val="1400"/>
              </a:spcBef>
              <a:spcAft>
                <a:spcPts val="0"/>
              </a:spcAft>
              <a:buSzPts val="2000"/>
              <a:buFont typeface="Noto Sans Symbols"/>
              <a:buNone/>
            </a:pPr>
            <a:endParaRPr/>
          </a:p>
          <a:p>
            <a:pPr marL="465138" marR="0" lvl="0" indent="-465138" algn="just" rtl="0">
              <a:lnSpc>
                <a:spcPct val="90000"/>
              </a:lnSpc>
              <a:spcBef>
                <a:spcPts val="1400"/>
              </a:spcBef>
              <a:spcAft>
                <a:spcPts val="0"/>
              </a:spcAft>
              <a:buSzPts val="2000"/>
              <a:buFont typeface="Noto Sans Symbols"/>
              <a:buChar char="❖"/>
            </a:pPr>
            <a:r>
              <a:rPr lang="en-US"/>
              <a:t>This problem can also be solved in O(nlogn) time using priority queues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3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n-US" sz="3600" b="1"/>
              <a:t>Scheduling and prioritizing (priority queue)</a:t>
            </a:r>
            <a:endParaRPr sz="3600" b="1"/>
          </a:p>
        </p:txBody>
      </p:sp>
      <p:sp>
        <p:nvSpPr>
          <p:cNvPr id="1747" name="Google Shape;1747;p3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65138" marR="0" lvl="0" indent="-465138" algn="just" rtl="0">
              <a:lnSpc>
                <a:spcPct val="90000"/>
              </a:lnSpc>
              <a:spcBef>
                <a:spcPts val="0"/>
              </a:spcBef>
              <a:spcAft>
                <a:spcPts val="0"/>
              </a:spcAft>
              <a:buSzPts val="2000"/>
              <a:buFont typeface="Noto Sans Symbols"/>
              <a:buChar char="❖"/>
            </a:pPr>
            <a:r>
              <a:rPr lang="en-US"/>
              <a:t>The heap is usually defined so that only the largest element (that is, the root) is removed at a time.</a:t>
            </a:r>
            <a:endParaRPr/>
          </a:p>
          <a:p>
            <a:pPr marL="465138" marR="0" lvl="0" indent="-338138" algn="just" rtl="0">
              <a:lnSpc>
                <a:spcPct val="90000"/>
              </a:lnSpc>
              <a:spcBef>
                <a:spcPts val="1400"/>
              </a:spcBef>
              <a:spcAft>
                <a:spcPts val="0"/>
              </a:spcAft>
              <a:buSzPts val="2000"/>
              <a:buFont typeface="Noto Sans Symbols"/>
              <a:buNone/>
            </a:pPr>
            <a:endParaRPr/>
          </a:p>
          <a:p>
            <a:pPr marL="465138" marR="0" lvl="0" indent="-465138" algn="just" rtl="0">
              <a:lnSpc>
                <a:spcPct val="90000"/>
              </a:lnSpc>
              <a:spcBef>
                <a:spcPts val="1400"/>
              </a:spcBef>
              <a:spcAft>
                <a:spcPts val="0"/>
              </a:spcAft>
              <a:buSzPts val="2000"/>
              <a:buFont typeface="Noto Sans Symbols"/>
              <a:buChar char="❖"/>
            </a:pPr>
            <a:r>
              <a:rPr lang="en-US"/>
              <a:t>This makes the heap useful for scheduling and prioritizing</a:t>
            </a:r>
            <a:endParaRPr/>
          </a:p>
          <a:p>
            <a:pPr marL="465138" marR="0" lvl="0" indent="-338138" algn="just" rtl="0">
              <a:lnSpc>
                <a:spcPct val="90000"/>
              </a:lnSpc>
              <a:spcBef>
                <a:spcPts val="1400"/>
              </a:spcBef>
              <a:spcAft>
                <a:spcPts val="0"/>
              </a:spcAft>
              <a:buSzPts val="2000"/>
              <a:buFont typeface="Noto Sans Symbols"/>
              <a:buNone/>
            </a:pPr>
            <a:endParaRPr/>
          </a:p>
          <a:p>
            <a:pPr marL="465138" marR="0" lvl="0" indent="-465138" algn="just" rtl="0">
              <a:lnSpc>
                <a:spcPct val="90000"/>
              </a:lnSpc>
              <a:spcBef>
                <a:spcPts val="1400"/>
              </a:spcBef>
              <a:spcAft>
                <a:spcPts val="0"/>
              </a:spcAft>
              <a:buSzPts val="2000"/>
              <a:buFont typeface="Noto Sans Symbols"/>
              <a:buChar char="❖"/>
            </a:pPr>
            <a:r>
              <a:rPr lang="en-US"/>
              <a:t>In fact, one of the two main uses of the heap is as a prioriy queue, which helps systems decide what to do next</a:t>
            </a:r>
            <a:endParaRPr/>
          </a:p>
          <a:p>
            <a:pPr marL="465138" marR="0" lvl="0" indent="-338138" algn="just" rtl="0">
              <a:lnSpc>
                <a:spcPct val="90000"/>
              </a:lnSpc>
              <a:spcBef>
                <a:spcPts val="1400"/>
              </a:spcBef>
              <a:spcAft>
                <a:spcPts val="0"/>
              </a:spcAft>
              <a:buSzPts val="2000"/>
              <a:buFont typeface="Noto Sans Symbols"/>
              <a:buNone/>
            </a:pPr>
            <a:endParaRPr>
              <a:solidFill>
                <a:srgbClr val="D2FED4"/>
              </a:solidFill>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3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Applications of priority queues where heaps are implemented</a:t>
            </a:r>
            <a:endParaRPr/>
          </a:p>
        </p:txBody>
      </p:sp>
      <p:sp>
        <p:nvSpPr>
          <p:cNvPr id="1753" name="Google Shape;1753;p3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65138" lvl="0" indent="-465138" algn="just" rtl="0">
              <a:lnSpc>
                <a:spcPct val="90000"/>
              </a:lnSpc>
              <a:spcBef>
                <a:spcPts val="400"/>
              </a:spcBef>
              <a:spcAft>
                <a:spcPts val="0"/>
              </a:spcAft>
              <a:buSzPts val="2200"/>
              <a:buFont typeface="Noto Sans Symbols"/>
              <a:buChar char="❖"/>
            </a:pPr>
            <a:r>
              <a:rPr lang="en-US" sz="2400"/>
              <a:t>CPU scheduling</a:t>
            </a:r>
            <a:endParaRPr sz="1800"/>
          </a:p>
          <a:p>
            <a:pPr marL="465138" lvl="0" indent="-325438" algn="just" rtl="0">
              <a:lnSpc>
                <a:spcPct val="90000"/>
              </a:lnSpc>
              <a:spcBef>
                <a:spcPts val="600"/>
              </a:spcBef>
              <a:spcAft>
                <a:spcPts val="0"/>
              </a:spcAft>
              <a:buSzPts val="2200"/>
              <a:buFont typeface="Noto Sans Symbols"/>
              <a:buNone/>
            </a:pPr>
            <a:endParaRPr sz="2400"/>
          </a:p>
          <a:p>
            <a:pPr marL="465138" lvl="0" indent="-465138" algn="just" rtl="0">
              <a:lnSpc>
                <a:spcPct val="90000"/>
              </a:lnSpc>
              <a:spcBef>
                <a:spcPts val="600"/>
              </a:spcBef>
              <a:spcAft>
                <a:spcPts val="0"/>
              </a:spcAft>
              <a:buSzPts val="2200"/>
              <a:buFont typeface="Noto Sans Symbols"/>
              <a:buChar char="❖"/>
            </a:pPr>
            <a:r>
              <a:rPr lang="en-US" sz="2400"/>
              <a:t> I/O scheduling</a:t>
            </a:r>
            <a:endParaRPr sz="1800"/>
          </a:p>
          <a:p>
            <a:pPr marL="465138" lvl="0" indent="-325438" algn="just" rtl="0">
              <a:lnSpc>
                <a:spcPct val="90000"/>
              </a:lnSpc>
              <a:spcBef>
                <a:spcPts val="600"/>
              </a:spcBef>
              <a:spcAft>
                <a:spcPts val="0"/>
              </a:spcAft>
              <a:buSzPts val="2200"/>
              <a:buFont typeface="Noto Sans Symbols"/>
              <a:buNone/>
            </a:pPr>
            <a:endParaRPr sz="2400"/>
          </a:p>
          <a:p>
            <a:pPr marL="465138" lvl="0" indent="-465138" algn="just" rtl="0">
              <a:lnSpc>
                <a:spcPct val="90000"/>
              </a:lnSpc>
              <a:spcBef>
                <a:spcPts val="600"/>
              </a:spcBef>
              <a:spcAft>
                <a:spcPts val="0"/>
              </a:spcAft>
              <a:buSzPts val="2200"/>
              <a:buFont typeface="Noto Sans Symbols"/>
              <a:buChar char="❖"/>
            </a:pPr>
            <a:r>
              <a:rPr lang="en-US" sz="2400"/>
              <a:t>Process scheduling.</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76"/>
          <p:cNvSpPr txBox="1">
            <a:spLocks noGrp="1"/>
          </p:cNvSpPr>
          <p:nvPr>
            <p:ph type="title"/>
          </p:nvPr>
        </p:nvSpPr>
        <p:spPr>
          <a:xfrm>
            <a:off x="1315644" y="2764222"/>
            <a:ext cx="10058400" cy="1060149"/>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ts val="4800"/>
              <a:buNone/>
            </a:pPr>
            <a:r>
              <a:rPr lang="en-US" sz="5400" b="1"/>
              <a:t>Symbol Table</a:t>
            </a:r>
            <a:endParaRPr sz="5400"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77"/>
          <p:cNvSpPr txBox="1">
            <a:spLocks noGrp="1"/>
          </p:cNvSpPr>
          <p:nvPr>
            <p:ph type="title"/>
          </p:nvPr>
        </p:nvSpPr>
        <p:spPr>
          <a:xfrm>
            <a:off x="1694180" y="367399"/>
            <a:ext cx="10058400" cy="96844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a:t>Symbol Table</a:t>
            </a:r>
            <a:endParaRPr/>
          </a:p>
        </p:txBody>
      </p:sp>
      <p:sp>
        <p:nvSpPr>
          <p:cNvPr id="1764" name="Google Shape;1764;p77"/>
          <p:cNvSpPr txBox="1">
            <a:spLocks noGrp="1"/>
          </p:cNvSpPr>
          <p:nvPr>
            <p:ph type="body" idx="1"/>
          </p:nvPr>
        </p:nvSpPr>
        <p:spPr>
          <a:xfrm>
            <a:off x="1068387" y="2023714"/>
            <a:ext cx="10058400" cy="3748194"/>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800"/>
              <a:t>Introduction to Symbol Tables</a:t>
            </a:r>
            <a:endParaRPr/>
          </a:p>
          <a:p>
            <a:pPr marL="457200" lvl="0" indent="-342900" algn="l" rtl="0">
              <a:lnSpc>
                <a:spcPct val="90000"/>
              </a:lnSpc>
              <a:spcBef>
                <a:spcPts val="1200"/>
              </a:spcBef>
              <a:spcAft>
                <a:spcPts val="0"/>
              </a:spcAft>
              <a:buSzPts val="1800"/>
              <a:buFont typeface="Noto Sans Symbols"/>
              <a:buChar char="⮚"/>
            </a:pPr>
            <a:r>
              <a:rPr lang="en-US" sz="2800"/>
              <a:t>Static tree table- Optimal Binary Search Tree (OBST)</a:t>
            </a:r>
            <a:endParaRPr/>
          </a:p>
          <a:p>
            <a:pPr marL="457200" lvl="0" indent="-342900" algn="l" rtl="0">
              <a:lnSpc>
                <a:spcPct val="90000"/>
              </a:lnSpc>
              <a:spcBef>
                <a:spcPts val="1200"/>
              </a:spcBef>
              <a:spcAft>
                <a:spcPts val="0"/>
              </a:spcAft>
              <a:buSzPts val="1800"/>
              <a:buFont typeface="Noto Sans Symbols"/>
              <a:buChar char="⮚"/>
            </a:pPr>
            <a:r>
              <a:rPr lang="en-US" sz="2800"/>
              <a:t>Dynamic tree table-AVL tree</a:t>
            </a:r>
            <a:endParaRPr/>
          </a:p>
          <a:p>
            <a:pPr marL="457200" lvl="0" indent="-342900" algn="l" rtl="0">
              <a:lnSpc>
                <a:spcPct val="90000"/>
              </a:lnSpc>
              <a:spcBef>
                <a:spcPts val="1200"/>
              </a:spcBef>
              <a:spcAft>
                <a:spcPts val="0"/>
              </a:spcAft>
              <a:buSzPts val="1800"/>
              <a:buFont typeface="Noto Sans Symbols"/>
              <a:buChar char="⮚"/>
            </a:pPr>
            <a:r>
              <a:rPr lang="en-US" sz="2800"/>
              <a:t>Multiway search tree- B-Tree</a:t>
            </a:r>
            <a:endParaRPr sz="2800"/>
          </a:p>
          <a:p>
            <a:pPr marL="457200" lvl="0" indent="-228600" algn="l" rtl="0">
              <a:lnSpc>
                <a:spcPct val="90000"/>
              </a:lnSpc>
              <a:spcBef>
                <a:spcPts val="1200"/>
              </a:spcBef>
              <a:spcAft>
                <a:spcPts val="0"/>
              </a:spcAft>
              <a:buSzPts val="1800"/>
              <a:buFont typeface="Noto Sans Symbols"/>
              <a:buNone/>
            </a:pPr>
            <a:endParaRPr sz="2800" b="1"/>
          </a:p>
          <a:p>
            <a:pPr marL="457200" lvl="0" indent="-228600" algn="l" rtl="0">
              <a:lnSpc>
                <a:spcPct val="90000"/>
              </a:lnSpc>
              <a:spcBef>
                <a:spcPts val="1200"/>
              </a:spcBef>
              <a:spcAft>
                <a:spcPts val="0"/>
              </a:spcAft>
              <a:buSzPts val="1800"/>
              <a:buNone/>
            </a:pPr>
            <a:endParaRPr sz="2800"/>
          </a:p>
        </p:txBody>
      </p:sp>
      <p:pic>
        <p:nvPicPr>
          <p:cNvPr id="1765" name="Google Shape;1765;p77"/>
          <p:cNvPicPr preferRelativeResize="0"/>
          <p:nvPr/>
        </p:nvPicPr>
        <p:blipFill rotWithShape="1">
          <a:blip r:embed="rId3">
            <a:alphaModFix/>
          </a:blip>
          <a:srcRect/>
          <a:stretch/>
        </p:blipFill>
        <p:spPr>
          <a:xfrm>
            <a:off x="195070" y="286604"/>
            <a:ext cx="1269598" cy="11484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78"/>
          <p:cNvSpPr txBox="1">
            <a:spLocks noGrp="1"/>
          </p:cNvSpPr>
          <p:nvPr>
            <p:ph type="title"/>
          </p:nvPr>
        </p:nvSpPr>
        <p:spPr>
          <a:xfrm>
            <a:off x="1396798" y="641445"/>
            <a:ext cx="10172901" cy="892816"/>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sz="4000"/>
              <a:t>Symbol Table</a:t>
            </a:r>
            <a:endParaRPr sz="4000">
              <a:latin typeface="Arial"/>
              <a:ea typeface="Arial"/>
              <a:cs typeface="Arial"/>
              <a:sym typeface="Arial"/>
            </a:endParaRPr>
          </a:p>
        </p:txBody>
      </p:sp>
      <p:sp>
        <p:nvSpPr>
          <p:cNvPr id="1771" name="Google Shape;1771;p78"/>
          <p:cNvSpPr txBox="1">
            <a:spLocks noGrp="1"/>
          </p:cNvSpPr>
          <p:nvPr>
            <p:ph type="body" idx="1"/>
          </p:nvPr>
        </p:nvSpPr>
        <p:spPr>
          <a:xfrm>
            <a:off x="1097280" y="1888058"/>
            <a:ext cx="10058400" cy="2600815"/>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800"/>
              <a:t>Symbol table is defined as a name-value pair</a:t>
            </a:r>
            <a:endParaRPr/>
          </a:p>
          <a:p>
            <a:pPr marL="457200" lvl="0" indent="-228600" algn="l" rtl="0">
              <a:lnSpc>
                <a:spcPct val="90000"/>
              </a:lnSpc>
              <a:spcBef>
                <a:spcPts val="1200"/>
              </a:spcBef>
              <a:spcAft>
                <a:spcPts val="0"/>
              </a:spcAft>
              <a:buSzPts val="1800"/>
              <a:buFont typeface="Noto Sans Symbols"/>
              <a:buNone/>
            </a:pPr>
            <a:endParaRPr sz="2800"/>
          </a:p>
          <a:p>
            <a:pPr marL="457200" lvl="0" indent="-342900" algn="l" rtl="0">
              <a:lnSpc>
                <a:spcPct val="90000"/>
              </a:lnSpc>
              <a:spcBef>
                <a:spcPts val="1200"/>
              </a:spcBef>
              <a:spcAft>
                <a:spcPts val="0"/>
              </a:spcAft>
              <a:buSzPts val="1800"/>
              <a:buFont typeface="Noto Sans Symbols"/>
              <a:buChar char="⮚"/>
            </a:pPr>
            <a:r>
              <a:rPr lang="en-US" sz="2800"/>
              <a:t>Symbol tables are data structures that are used by compilers to hold information about source-program constructs.</a:t>
            </a:r>
            <a:endParaRPr/>
          </a:p>
          <a:p>
            <a:pPr marL="457200" lvl="0" indent="-228600" algn="l" rtl="0">
              <a:lnSpc>
                <a:spcPct val="90000"/>
              </a:lnSpc>
              <a:spcBef>
                <a:spcPts val="1200"/>
              </a:spcBef>
              <a:spcAft>
                <a:spcPts val="0"/>
              </a:spcAft>
              <a:buSzPts val="1800"/>
              <a:buNone/>
            </a:pPr>
            <a:endParaRPr>
              <a:latin typeface="Arial"/>
              <a:ea typeface="Arial"/>
              <a:cs typeface="Arial"/>
              <a:sym typeface="Arial"/>
            </a:endParaRPr>
          </a:p>
        </p:txBody>
      </p:sp>
      <p:pic>
        <p:nvPicPr>
          <p:cNvPr id="1772" name="Google Shape;1772;p78"/>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79"/>
          <p:cNvSpPr txBox="1">
            <a:spLocks noGrp="1"/>
          </p:cNvSpPr>
          <p:nvPr>
            <p:ph type="title"/>
          </p:nvPr>
        </p:nvSpPr>
        <p:spPr>
          <a:xfrm>
            <a:off x="2100618" y="573206"/>
            <a:ext cx="8001000" cy="838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Symbol Tables</a:t>
            </a:r>
            <a:endParaRPr/>
          </a:p>
        </p:txBody>
      </p:sp>
      <p:sp>
        <p:nvSpPr>
          <p:cNvPr id="1778" name="Google Shape;1778;p79"/>
          <p:cNvSpPr txBox="1">
            <a:spLocks noGrp="1"/>
          </p:cNvSpPr>
          <p:nvPr>
            <p:ph type="body" idx="1"/>
          </p:nvPr>
        </p:nvSpPr>
        <p:spPr>
          <a:xfrm>
            <a:off x="532263" y="1865765"/>
            <a:ext cx="11313994" cy="4341072"/>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Char char=" "/>
            </a:pPr>
            <a:r>
              <a:rPr lang="en-US" sz="2800"/>
              <a:t>Associates </a:t>
            </a:r>
            <a:r>
              <a:rPr lang="en-US" sz="2800" b="1"/>
              <a:t>attributes with identifiers used in a program</a:t>
            </a:r>
            <a:endParaRPr/>
          </a:p>
          <a:p>
            <a:pPr marL="914400" lvl="1" indent="-342900" algn="l" rtl="0">
              <a:lnSpc>
                <a:spcPct val="90000"/>
              </a:lnSpc>
              <a:spcBef>
                <a:spcPts val="200"/>
              </a:spcBef>
              <a:spcAft>
                <a:spcPts val="0"/>
              </a:spcAft>
              <a:buSzPts val="1800"/>
              <a:buFont typeface="Noto Sans Symbols"/>
              <a:buChar char="⮚"/>
            </a:pPr>
            <a:r>
              <a:rPr lang="en-US" sz="2400"/>
              <a:t> For instance, a </a:t>
            </a:r>
            <a:r>
              <a:rPr lang="en-US" sz="2400" b="1"/>
              <a:t>type attribute is usually associated with each identifier</a:t>
            </a:r>
            <a:endParaRPr/>
          </a:p>
          <a:p>
            <a:pPr marL="914400" lvl="1" indent="-342900" algn="l" rtl="0">
              <a:lnSpc>
                <a:spcPct val="90000"/>
              </a:lnSpc>
              <a:spcBef>
                <a:spcPts val="200"/>
              </a:spcBef>
              <a:spcAft>
                <a:spcPts val="0"/>
              </a:spcAft>
              <a:buSzPts val="1800"/>
              <a:buFont typeface="Noto Sans Symbols"/>
              <a:buChar char="⮚"/>
            </a:pPr>
            <a:r>
              <a:rPr lang="en-US" sz="2400"/>
              <a:t> A symbol table is a necessary component</a:t>
            </a:r>
            <a:endParaRPr/>
          </a:p>
          <a:p>
            <a:pPr marL="1371600" lvl="2" indent="-342900" algn="l" rtl="0">
              <a:lnSpc>
                <a:spcPct val="90000"/>
              </a:lnSpc>
              <a:spcBef>
                <a:spcPts val="400"/>
              </a:spcBef>
              <a:spcAft>
                <a:spcPts val="0"/>
              </a:spcAft>
              <a:buSzPts val="1800"/>
              <a:buChar char="◦"/>
            </a:pPr>
            <a:r>
              <a:rPr lang="en-US" sz="1800"/>
              <a:t> </a:t>
            </a:r>
            <a:r>
              <a:rPr lang="en-US" sz="2400"/>
              <a:t>Definition (declaration) of identifiers appears once in a program</a:t>
            </a:r>
            <a:endParaRPr/>
          </a:p>
          <a:p>
            <a:pPr marL="1371600" lvl="2" indent="-342900" algn="l" rtl="0">
              <a:lnSpc>
                <a:spcPct val="90000"/>
              </a:lnSpc>
              <a:spcBef>
                <a:spcPts val="400"/>
              </a:spcBef>
              <a:spcAft>
                <a:spcPts val="0"/>
              </a:spcAft>
              <a:buSzPts val="1800"/>
              <a:buChar char="◦"/>
            </a:pPr>
            <a:r>
              <a:rPr lang="en-US" sz="2400"/>
              <a:t> Use of identifiers may appear in many places of the program text</a:t>
            </a:r>
            <a:endParaRPr/>
          </a:p>
          <a:p>
            <a:pPr marL="914400" lvl="1" indent="-342900" algn="l" rtl="0">
              <a:lnSpc>
                <a:spcPct val="90000"/>
              </a:lnSpc>
              <a:spcBef>
                <a:spcPts val="200"/>
              </a:spcBef>
              <a:spcAft>
                <a:spcPts val="0"/>
              </a:spcAft>
              <a:buSzPts val="1800"/>
              <a:buFont typeface="Noto Sans Symbols"/>
              <a:buChar char="⮚"/>
            </a:pPr>
            <a:r>
              <a:rPr lang="en-US" sz="2400"/>
              <a:t>Identifiers and attributes are entered by the analysis phases</a:t>
            </a:r>
            <a:endParaRPr/>
          </a:p>
          <a:p>
            <a:pPr marL="1371600" lvl="2" indent="-342900" algn="l" rtl="0">
              <a:lnSpc>
                <a:spcPct val="90000"/>
              </a:lnSpc>
              <a:spcBef>
                <a:spcPts val="400"/>
              </a:spcBef>
              <a:spcAft>
                <a:spcPts val="0"/>
              </a:spcAft>
              <a:buSzPts val="1800"/>
              <a:buChar char="◦"/>
            </a:pPr>
            <a:r>
              <a:rPr lang="en-US" sz="1800"/>
              <a:t> </a:t>
            </a:r>
            <a:r>
              <a:rPr lang="en-US" sz="2400"/>
              <a:t>When processing a definition (declaration) of an identifier</a:t>
            </a:r>
            <a:endParaRPr/>
          </a:p>
          <a:p>
            <a:pPr marL="1371600" lvl="2" indent="-342900" algn="l" rtl="0">
              <a:lnSpc>
                <a:spcPct val="90000"/>
              </a:lnSpc>
              <a:spcBef>
                <a:spcPts val="400"/>
              </a:spcBef>
              <a:spcAft>
                <a:spcPts val="0"/>
              </a:spcAft>
              <a:buSzPts val="1800"/>
              <a:buChar char="◦"/>
            </a:pPr>
            <a:r>
              <a:rPr lang="en-US" sz="2400"/>
              <a:t> In simple languages with only global variables and implicit declarations: </a:t>
            </a:r>
            <a:r>
              <a:rPr lang="en-US" sz="2400" b="1"/>
              <a:t>The scanner can enter an identifier into a symbol table if it is not already there</a:t>
            </a:r>
            <a:endParaRPr/>
          </a:p>
          <a:p>
            <a:pPr marL="1371600" lvl="2" indent="-342900" algn="l" rtl="0">
              <a:lnSpc>
                <a:spcPct val="90000"/>
              </a:lnSpc>
              <a:spcBef>
                <a:spcPts val="400"/>
              </a:spcBef>
              <a:spcAft>
                <a:spcPts val="0"/>
              </a:spcAft>
              <a:buSzPts val="1800"/>
              <a:buChar char="◦"/>
            </a:pPr>
            <a:r>
              <a:rPr lang="en-US" sz="2400"/>
              <a:t> In block-structured languages with scopes and explicit declarations: </a:t>
            </a:r>
            <a:r>
              <a:rPr lang="en-US" sz="2400" b="1"/>
              <a:t>The parser and/or semantic analyzer enter identifiers and corresponding attributes</a:t>
            </a:r>
            <a:endParaRPr sz="2400" b="1"/>
          </a:p>
        </p:txBody>
      </p:sp>
      <p:pic>
        <p:nvPicPr>
          <p:cNvPr id="1779" name="Google Shape;1779;p79"/>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80"/>
          <p:cNvSpPr txBox="1">
            <a:spLocks noGrp="1"/>
          </p:cNvSpPr>
          <p:nvPr>
            <p:ph type="title"/>
          </p:nvPr>
        </p:nvSpPr>
        <p:spPr>
          <a:xfrm>
            <a:off x="3020291" y="554182"/>
            <a:ext cx="6380018" cy="838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Symbol Tables</a:t>
            </a:r>
            <a:endParaRPr/>
          </a:p>
        </p:txBody>
      </p:sp>
      <p:sp>
        <p:nvSpPr>
          <p:cNvPr id="1785" name="Google Shape;1785;p80"/>
          <p:cNvSpPr txBox="1">
            <a:spLocks noGrp="1"/>
          </p:cNvSpPr>
          <p:nvPr>
            <p:ph type="body" idx="1"/>
          </p:nvPr>
        </p:nvSpPr>
        <p:spPr>
          <a:xfrm>
            <a:off x="1143669" y="1974272"/>
            <a:ext cx="9858626" cy="2473037"/>
          </a:xfrm>
          <a:prstGeom prst="rect">
            <a:avLst/>
          </a:prstGeom>
          <a:noFill/>
          <a:ln>
            <a:noFill/>
          </a:ln>
        </p:spPr>
        <p:txBody>
          <a:bodyPr spcFirstLastPara="1" wrap="square" lIns="0" tIns="45700" rIns="0" bIns="45700" anchor="t" anchorCtr="0">
            <a:normAutofit/>
          </a:bodyPr>
          <a:lstStyle/>
          <a:p>
            <a:pPr marL="540000" lvl="1" indent="-342900" algn="l" rtl="0">
              <a:lnSpc>
                <a:spcPct val="90000"/>
              </a:lnSpc>
              <a:spcBef>
                <a:spcPts val="200"/>
              </a:spcBef>
              <a:spcAft>
                <a:spcPts val="0"/>
              </a:spcAft>
              <a:buSzPts val="1800"/>
              <a:buFont typeface="Noto Sans Symbols"/>
              <a:buChar char="⮚"/>
            </a:pPr>
            <a:r>
              <a:rPr lang="en-US" sz="2800"/>
              <a:t>Symbol table information is used by the analysis and synthesis phases</a:t>
            </a:r>
            <a:endParaRPr sz="2000"/>
          </a:p>
          <a:p>
            <a:pPr marL="997200" lvl="4" indent="-342900" algn="l" rtl="0">
              <a:lnSpc>
                <a:spcPct val="90000"/>
              </a:lnSpc>
              <a:spcBef>
                <a:spcPts val="400"/>
              </a:spcBef>
              <a:spcAft>
                <a:spcPts val="0"/>
              </a:spcAft>
              <a:buSzPts val="1800"/>
              <a:buFont typeface="Noto Sans Symbols"/>
              <a:buChar char="▪"/>
            </a:pPr>
            <a:r>
              <a:rPr lang="en-US" sz="2400"/>
              <a:t>To verify that used identifiers have been defined (declared)</a:t>
            </a:r>
            <a:endParaRPr/>
          </a:p>
          <a:p>
            <a:pPr marL="997200" lvl="4" indent="-342900" algn="l" rtl="0">
              <a:lnSpc>
                <a:spcPct val="90000"/>
              </a:lnSpc>
              <a:spcBef>
                <a:spcPts val="400"/>
              </a:spcBef>
              <a:spcAft>
                <a:spcPts val="0"/>
              </a:spcAft>
              <a:buSzPts val="1800"/>
              <a:buFont typeface="Noto Sans Symbols"/>
              <a:buChar char="▪"/>
            </a:pPr>
            <a:r>
              <a:rPr lang="en-US" sz="2400"/>
              <a:t>To verify that expressions and assignments are semantically correct – </a:t>
            </a:r>
            <a:r>
              <a:rPr lang="en-US" sz="2400" b="1"/>
              <a:t>type checking</a:t>
            </a:r>
            <a:endParaRPr/>
          </a:p>
          <a:p>
            <a:pPr marL="997200" lvl="4" indent="-342900" algn="l" rtl="0">
              <a:lnSpc>
                <a:spcPct val="90000"/>
              </a:lnSpc>
              <a:spcBef>
                <a:spcPts val="400"/>
              </a:spcBef>
              <a:spcAft>
                <a:spcPts val="0"/>
              </a:spcAft>
              <a:buSzPts val="1800"/>
              <a:buFont typeface="Noto Sans Symbols"/>
              <a:buChar char="▪"/>
            </a:pPr>
            <a:r>
              <a:rPr lang="en-US" sz="2400"/>
              <a:t>To generate intermediate or target code</a:t>
            </a:r>
            <a:endParaRPr sz="2400"/>
          </a:p>
        </p:txBody>
      </p:sp>
      <p:pic>
        <p:nvPicPr>
          <p:cNvPr id="1786" name="Google Shape;1786;p80"/>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81"/>
          <p:cNvSpPr txBox="1">
            <a:spLocks noGrp="1"/>
          </p:cNvSpPr>
          <p:nvPr>
            <p:ph type="title"/>
          </p:nvPr>
        </p:nvSpPr>
        <p:spPr>
          <a:xfrm>
            <a:off x="2826326" y="286603"/>
            <a:ext cx="8329353"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t>The Symbol Table</a:t>
            </a:r>
            <a:endParaRPr/>
          </a:p>
        </p:txBody>
      </p:sp>
      <p:sp>
        <p:nvSpPr>
          <p:cNvPr id="1792" name="Google Shape;1792;p81"/>
          <p:cNvSpPr txBox="1">
            <a:spLocks noGrp="1"/>
          </p:cNvSpPr>
          <p:nvPr>
            <p:ph type="body" idx="1"/>
          </p:nvPr>
        </p:nvSpPr>
        <p:spPr>
          <a:xfrm>
            <a:off x="1179167" y="1905000"/>
            <a:ext cx="10080236" cy="1807191"/>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400"/>
              <a:t>When identifiers are found, they will be entered into a symbol table, which will hold all relevant information about identifiers.</a:t>
            </a:r>
            <a:endParaRPr/>
          </a:p>
          <a:p>
            <a:pPr marL="457200" lvl="0" indent="-342900" algn="l" rtl="0">
              <a:lnSpc>
                <a:spcPct val="90000"/>
              </a:lnSpc>
              <a:spcBef>
                <a:spcPts val="1200"/>
              </a:spcBef>
              <a:spcAft>
                <a:spcPts val="0"/>
              </a:spcAft>
              <a:buSzPts val="1800"/>
              <a:buFont typeface="Noto Sans Symbols"/>
              <a:buChar char="⮚"/>
            </a:pPr>
            <a:r>
              <a:rPr lang="en-US" sz="2400"/>
              <a:t>This information will be used later by the semantic analyzer and the code generator.</a:t>
            </a:r>
            <a:endParaRPr/>
          </a:p>
        </p:txBody>
      </p:sp>
      <p:grpSp>
        <p:nvGrpSpPr>
          <p:cNvPr id="1793" name="Google Shape;1793;p81"/>
          <p:cNvGrpSpPr/>
          <p:nvPr/>
        </p:nvGrpSpPr>
        <p:grpSpPr>
          <a:xfrm>
            <a:off x="2327563" y="3879831"/>
            <a:ext cx="6858000" cy="1828800"/>
            <a:chOff x="720" y="2736"/>
            <a:chExt cx="4320" cy="1152"/>
          </a:xfrm>
        </p:grpSpPr>
        <p:sp>
          <p:nvSpPr>
            <p:cNvPr id="1794" name="Google Shape;1794;p81"/>
            <p:cNvSpPr/>
            <p:nvPr/>
          </p:nvSpPr>
          <p:spPr>
            <a:xfrm>
              <a:off x="720" y="2736"/>
              <a:ext cx="864" cy="480"/>
            </a:xfrm>
            <a:prstGeom prst="rect">
              <a:avLst/>
            </a:prstGeom>
            <a:solidFill>
              <a:schemeClr val="folHlink"/>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Lexical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Analyzer</a:t>
              </a:r>
              <a:endParaRPr sz="1400" b="0" i="0" u="none" strike="noStrike" cap="none">
                <a:solidFill>
                  <a:srgbClr val="000000"/>
                </a:solidFill>
                <a:latin typeface="Arial"/>
                <a:ea typeface="Arial"/>
                <a:cs typeface="Arial"/>
                <a:sym typeface="Arial"/>
              </a:endParaRPr>
            </a:p>
          </p:txBody>
        </p:sp>
        <p:sp>
          <p:nvSpPr>
            <p:cNvPr id="1795" name="Google Shape;1795;p81"/>
            <p:cNvSpPr/>
            <p:nvPr/>
          </p:nvSpPr>
          <p:spPr>
            <a:xfrm>
              <a:off x="3024" y="2736"/>
              <a:ext cx="864" cy="480"/>
            </a:xfrm>
            <a:prstGeom prst="rect">
              <a:avLst/>
            </a:prstGeom>
            <a:solidFill>
              <a:schemeClr val="folHlink"/>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Semantic</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Analyzer</a:t>
              </a:r>
              <a:endParaRPr sz="1400" b="0" i="0" u="none" strike="noStrike" cap="none">
                <a:solidFill>
                  <a:srgbClr val="000000"/>
                </a:solidFill>
                <a:latin typeface="Arial"/>
                <a:ea typeface="Arial"/>
                <a:cs typeface="Arial"/>
                <a:sym typeface="Arial"/>
              </a:endParaRPr>
            </a:p>
          </p:txBody>
        </p:sp>
        <p:sp>
          <p:nvSpPr>
            <p:cNvPr id="1796" name="Google Shape;1796;p81"/>
            <p:cNvSpPr/>
            <p:nvPr/>
          </p:nvSpPr>
          <p:spPr>
            <a:xfrm>
              <a:off x="4176" y="2736"/>
              <a:ext cx="864" cy="480"/>
            </a:xfrm>
            <a:prstGeom prst="rect">
              <a:avLst/>
            </a:prstGeom>
            <a:solidFill>
              <a:schemeClr val="folHlink"/>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Generator</a:t>
              </a:r>
              <a:endParaRPr sz="1400" b="0" i="0" u="none" strike="noStrike" cap="none">
                <a:solidFill>
                  <a:srgbClr val="000000"/>
                </a:solidFill>
                <a:latin typeface="Arial"/>
                <a:ea typeface="Arial"/>
                <a:cs typeface="Arial"/>
                <a:sym typeface="Arial"/>
              </a:endParaRPr>
            </a:p>
          </p:txBody>
        </p:sp>
        <p:sp>
          <p:nvSpPr>
            <p:cNvPr id="1797" name="Google Shape;1797;p81"/>
            <p:cNvSpPr/>
            <p:nvPr/>
          </p:nvSpPr>
          <p:spPr>
            <a:xfrm>
              <a:off x="1872" y="3408"/>
              <a:ext cx="864" cy="480"/>
            </a:xfrm>
            <a:prstGeom prst="rect">
              <a:avLst/>
            </a:prstGeom>
            <a:solidFill>
              <a:schemeClr val="folHlink"/>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Symbol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Table</a:t>
              </a:r>
              <a:endParaRPr sz="1400" b="0" i="0" u="none" strike="noStrike" cap="none">
                <a:solidFill>
                  <a:srgbClr val="000000"/>
                </a:solidFill>
                <a:latin typeface="Arial"/>
                <a:ea typeface="Arial"/>
                <a:cs typeface="Arial"/>
                <a:sym typeface="Arial"/>
              </a:endParaRPr>
            </a:p>
          </p:txBody>
        </p:sp>
        <p:cxnSp>
          <p:nvCxnSpPr>
            <p:cNvPr id="1798" name="Google Shape;1798;p81"/>
            <p:cNvCxnSpPr/>
            <p:nvPr/>
          </p:nvCxnSpPr>
          <p:spPr>
            <a:xfrm>
              <a:off x="1584" y="2976"/>
              <a:ext cx="288" cy="0"/>
            </a:xfrm>
            <a:prstGeom prst="straightConnector1">
              <a:avLst/>
            </a:prstGeom>
            <a:noFill/>
            <a:ln w="12700" cap="flat" cmpd="sng">
              <a:solidFill>
                <a:schemeClr val="accent2"/>
              </a:solidFill>
              <a:prstDash val="solid"/>
              <a:miter lim="800000"/>
              <a:headEnd type="none" w="sm" len="sm"/>
              <a:tailEnd type="triangle" w="med" len="med"/>
            </a:ln>
          </p:spPr>
        </p:cxnSp>
        <p:cxnSp>
          <p:nvCxnSpPr>
            <p:cNvPr id="1799" name="Google Shape;1799;p81"/>
            <p:cNvCxnSpPr/>
            <p:nvPr/>
          </p:nvCxnSpPr>
          <p:spPr>
            <a:xfrm>
              <a:off x="1296" y="3216"/>
              <a:ext cx="576" cy="384"/>
            </a:xfrm>
            <a:prstGeom prst="straightConnector1">
              <a:avLst/>
            </a:prstGeom>
            <a:noFill/>
            <a:ln w="12700" cap="flat" cmpd="sng">
              <a:solidFill>
                <a:schemeClr val="accent2"/>
              </a:solidFill>
              <a:prstDash val="solid"/>
              <a:miter lim="800000"/>
              <a:headEnd type="none" w="sm" len="sm"/>
              <a:tailEnd type="triangle" w="med" len="med"/>
            </a:ln>
          </p:spPr>
        </p:cxnSp>
        <p:cxnSp>
          <p:nvCxnSpPr>
            <p:cNvPr id="1800" name="Google Shape;1800;p81"/>
            <p:cNvCxnSpPr/>
            <p:nvPr/>
          </p:nvCxnSpPr>
          <p:spPr>
            <a:xfrm rot="10800000" flipH="1">
              <a:off x="2736" y="3216"/>
              <a:ext cx="720" cy="432"/>
            </a:xfrm>
            <a:prstGeom prst="straightConnector1">
              <a:avLst/>
            </a:prstGeom>
            <a:noFill/>
            <a:ln w="12700" cap="flat" cmpd="sng">
              <a:solidFill>
                <a:schemeClr val="accent2"/>
              </a:solidFill>
              <a:prstDash val="solid"/>
              <a:miter lim="800000"/>
              <a:headEnd type="none" w="sm" len="sm"/>
              <a:tailEnd type="triangle" w="med" len="med"/>
            </a:ln>
          </p:spPr>
        </p:cxnSp>
        <p:cxnSp>
          <p:nvCxnSpPr>
            <p:cNvPr id="1801" name="Google Shape;1801;p81"/>
            <p:cNvCxnSpPr/>
            <p:nvPr/>
          </p:nvCxnSpPr>
          <p:spPr>
            <a:xfrm>
              <a:off x="3888" y="2976"/>
              <a:ext cx="288" cy="0"/>
            </a:xfrm>
            <a:prstGeom prst="straightConnector1">
              <a:avLst/>
            </a:prstGeom>
            <a:noFill/>
            <a:ln w="12700" cap="flat" cmpd="sng">
              <a:solidFill>
                <a:schemeClr val="accent2"/>
              </a:solidFill>
              <a:prstDash val="solid"/>
              <a:miter lim="800000"/>
              <a:headEnd type="none" w="sm" len="sm"/>
              <a:tailEnd type="triangle" w="med" len="med"/>
            </a:ln>
          </p:spPr>
        </p:cxnSp>
        <p:cxnSp>
          <p:nvCxnSpPr>
            <p:cNvPr id="1802" name="Google Shape;1802;p81"/>
            <p:cNvCxnSpPr/>
            <p:nvPr/>
          </p:nvCxnSpPr>
          <p:spPr>
            <a:xfrm rot="10800000" flipH="1">
              <a:off x="2736" y="3216"/>
              <a:ext cx="1632" cy="432"/>
            </a:xfrm>
            <a:prstGeom prst="straightConnector1">
              <a:avLst/>
            </a:prstGeom>
            <a:noFill/>
            <a:ln w="12700" cap="flat" cmpd="sng">
              <a:solidFill>
                <a:schemeClr val="accent2"/>
              </a:solidFill>
              <a:prstDash val="solid"/>
              <a:miter lim="800000"/>
              <a:headEnd type="none" w="sm" len="sm"/>
              <a:tailEnd type="triangle" w="med" len="med"/>
            </a:ln>
          </p:spPr>
        </p:cxnSp>
        <p:sp>
          <p:nvSpPr>
            <p:cNvPr id="1803" name="Google Shape;1803;p81"/>
            <p:cNvSpPr/>
            <p:nvPr/>
          </p:nvSpPr>
          <p:spPr>
            <a:xfrm>
              <a:off x="1872" y="2736"/>
              <a:ext cx="864" cy="480"/>
            </a:xfrm>
            <a:prstGeom prst="rect">
              <a:avLst/>
            </a:prstGeom>
            <a:solidFill>
              <a:schemeClr val="folHlink"/>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Syntax</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Analyzer</a:t>
              </a:r>
              <a:endParaRPr sz="1400" b="0" i="0" u="none" strike="noStrike" cap="none">
                <a:solidFill>
                  <a:srgbClr val="000000"/>
                </a:solidFill>
                <a:latin typeface="Arial"/>
                <a:ea typeface="Arial"/>
                <a:cs typeface="Arial"/>
                <a:sym typeface="Arial"/>
              </a:endParaRPr>
            </a:p>
          </p:txBody>
        </p:sp>
        <p:cxnSp>
          <p:nvCxnSpPr>
            <p:cNvPr id="1804" name="Google Shape;1804;p81"/>
            <p:cNvCxnSpPr/>
            <p:nvPr/>
          </p:nvCxnSpPr>
          <p:spPr>
            <a:xfrm>
              <a:off x="2736" y="2976"/>
              <a:ext cx="288" cy="0"/>
            </a:xfrm>
            <a:prstGeom prst="straightConnector1">
              <a:avLst/>
            </a:prstGeom>
            <a:noFill/>
            <a:ln w="12700" cap="flat" cmpd="sng">
              <a:solidFill>
                <a:schemeClr val="accent2"/>
              </a:solidFill>
              <a:prstDash val="solid"/>
              <a:miter lim="800000"/>
              <a:headEnd type="none" w="sm" len="sm"/>
              <a:tailEnd type="triangle" w="med" len="med"/>
            </a:ln>
          </p:spPr>
        </p:cxnSp>
        <p:cxnSp>
          <p:nvCxnSpPr>
            <p:cNvPr id="1805" name="Google Shape;1805;p81"/>
            <p:cNvCxnSpPr/>
            <p:nvPr/>
          </p:nvCxnSpPr>
          <p:spPr>
            <a:xfrm>
              <a:off x="2304" y="3216"/>
              <a:ext cx="0" cy="192"/>
            </a:xfrm>
            <a:prstGeom prst="straightConnector1">
              <a:avLst/>
            </a:prstGeom>
            <a:noFill/>
            <a:ln w="12700" cap="flat" cmpd="sng">
              <a:solidFill>
                <a:schemeClr val="accent2"/>
              </a:solidFill>
              <a:prstDash val="solid"/>
              <a:miter lim="800000"/>
              <a:headEnd type="triangle" w="med" len="med"/>
              <a:tailEnd type="triangle" w="med" len="med"/>
            </a:ln>
          </p:spPr>
        </p:cxnSp>
      </p:grpSp>
      <p:pic>
        <p:nvPicPr>
          <p:cNvPr id="1806" name="Google Shape;1806;p81"/>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82"/>
          <p:cNvSpPr txBox="1">
            <a:spLocks noGrp="1"/>
          </p:cNvSpPr>
          <p:nvPr>
            <p:ph type="title"/>
          </p:nvPr>
        </p:nvSpPr>
        <p:spPr>
          <a:xfrm>
            <a:off x="1884217" y="403619"/>
            <a:ext cx="9195739" cy="53306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33332"/>
              <a:buFont typeface="Calibri"/>
              <a:buNone/>
            </a:pPr>
            <a:r>
              <a:rPr lang="en-US" sz="4000"/>
              <a:t>SYMBOL TABLE - NAMES</a:t>
            </a:r>
            <a:endParaRPr/>
          </a:p>
        </p:txBody>
      </p:sp>
      <p:grpSp>
        <p:nvGrpSpPr>
          <p:cNvPr id="1812" name="Google Shape;1812;p82"/>
          <p:cNvGrpSpPr/>
          <p:nvPr/>
        </p:nvGrpSpPr>
        <p:grpSpPr>
          <a:xfrm>
            <a:off x="2676500" y="1179354"/>
            <a:ext cx="7286676" cy="4286280"/>
            <a:chOff x="2524100" y="1428736"/>
            <a:chExt cx="7286676" cy="4286280"/>
          </a:xfrm>
        </p:grpSpPr>
        <p:sp>
          <p:nvSpPr>
            <p:cNvPr id="1813" name="Google Shape;1813;p82"/>
            <p:cNvSpPr/>
            <p:nvPr/>
          </p:nvSpPr>
          <p:spPr>
            <a:xfrm>
              <a:off x="2524100" y="3286124"/>
              <a:ext cx="1785950" cy="714380"/>
            </a:xfrm>
            <a:prstGeom prst="ellipse">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NAME</a:t>
              </a:r>
              <a:endParaRPr sz="1400" b="0" i="0" u="none" strike="noStrike" cap="none">
                <a:solidFill>
                  <a:srgbClr val="000000"/>
                </a:solidFill>
                <a:latin typeface="Arial"/>
                <a:ea typeface="Arial"/>
                <a:cs typeface="Arial"/>
                <a:sym typeface="Arial"/>
              </a:endParaRPr>
            </a:p>
          </p:txBody>
        </p:sp>
        <p:sp>
          <p:nvSpPr>
            <p:cNvPr id="1814" name="Google Shape;1814;p82"/>
            <p:cNvSpPr/>
            <p:nvPr/>
          </p:nvSpPr>
          <p:spPr>
            <a:xfrm>
              <a:off x="3024166" y="1428736"/>
              <a:ext cx="3429024" cy="428628"/>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Variable and labels</a:t>
              </a:r>
              <a:endParaRPr sz="1400" b="0" i="0" u="none" strike="noStrike" cap="none">
                <a:solidFill>
                  <a:srgbClr val="000000"/>
                </a:solidFill>
                <a:latin typeface="Arial"/>
                <a:ea typeface="Arial"/>
                <a:cs typeface="Arial"/>
                <a:sym typeface="Arial"/>
              </a:endParaRPr>
            </a:p>
          </p:txBody>
        </p:sp>
        <p:sp>
          <p:nvSpPr>
            <p:cNvPr id="1815" name="Google Shape;1815;p82"/>
            <p:cNvSpPr/>
            <p:nvPr/>
          </p:nvSpPr>
          <p:spPr>
            <a:xfrm>
              <a:off x="6810380" y="2714620"/>
              <a:ext cx="1928826" cy="428628"/>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1" indent="0" algn="just"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Constant</a:t>
              </a:r>
              <a:endParaRPr sz="1400" b="0" i="0" u="none" strike="noStrike" cap="none">
                <a:solidFill>
                  <a:srgbClr val="000000"/>
                </a:solidFill>
                <a:latin typeface="Arial"/>
                <a:ea typeface="Arial"/>
                <a:cs typeface="Arial"/>
                <a:sym typeface="Arial"/>
              </a:endParaRPr>
            </a:p>
          </p:txBody>
        </p:sp>
        <p:sp>
          <p:nvSpPr>
            <p:cNvPr id="1816" name="Google Shape;1816;p82"/>
            <p:cNvSpPr/>
            <p:nvPr/>
          </p:nvSpPr>
          <p:spPr>
            <a:xfrm>
              <a:off x="6881818" y="4071942"/>
              <a:ext cx="2286016" cy="357190"/>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1" indent="0" algn="just"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RecordField</a:t>
              </a:r>
              <a:endParaRPr sz="2400" b="1" i="1" u="none" strike="noStrike" cap="none">
                <a:solidFill>
                  <a:schemeClr val="dk1"/>
                </a:solidFill>
                <a:latin typeface="Arial"/>
                <a:ea typeface="Arial"/>
                <a:cs typeface="Arial"/>
                <a:sym typeface="Arial"/>
              </a:endParaRPr>
            </a:p>
          </p:txBody>
        </p:sp>
        <p:sp>
          <p:nvSpPr>
            <p:cNvPr id="1817" name="Google Shape;1817;p82"/>
            <p:cNvSpPr/>
            <p:nvPr/>
          </p:nvSpPr>
          <p:spPr>
            <a:xfrm>
              <a:off x="8096264" y="3429000"/>
              <a:ext cx="1714512" cy="428628"/>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Record</a:t>
              </a:r>
              <a:endParaRPr sz="1400" b="0" i="0" u="none" strike="noStrike" cap="none">
                <a:solidFill>
                  <a:srgbClr val="000000"/>
                </a:solidFill>
                <a:latin typeface="Arial"/>
                <a:ea typeface="Arial"/>
                <a:cs typeface="Arial"/>
                <a:sym typeface="Arial"/>
              </a:endParaRPr>
            </a:p>
          </p:txBody>
        </p:sp>
        <p:sp>
          <p:nvSpPr>
            <p:cNvPr id="1818" name="Google Shape;1818;p82"/>
            <p:cNvSpPr/>
            <p:nvPr/>
          </p:nvSpPr>
          <p:spPr>
            <a:xfrm>
              <a:off x="5595934" y="2071678"/>
              <a:ext cx="2357454" cy="428628"/>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Parameter</a:t>
              </a:r>
              <a:endParaRPr sz="1400" b="0" i="0" u="none" strike="noStrike" cap="none">
                <a:solidFill>
                  <a:srgbClr val="000000"/>
                </a:solidFill>
                <a:latin typeface="Arial"/>
                <a:ea typeface="Arial"/>
                <a:cs typeface="Arial"/>
                <a:sym typeface="Arial"/>
              </a:endParaRPr>
            </a:p>
          </p:txBody>
        </p:sp>
        <p:sp>
          <p:nvSpPr>
            <p:cNvPr id="1819" name="Google Shape;1819;p82"/>
            <p:cNvSpPr/>
            <p:nvPr/>
          </p:nvSpPr>
          <p:spPr>
            <a:xfrm>
              <a:off x="5667372" y="4714884"/>
              <a:ext cx="2286016" cy="428628"/>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Procedure</a:t>
              </a:r>
              <a:endParaRPr sz="1400" b="0" i="0" u="none" strike="noStrike" cap="none">
                <a:solidFill>
                  <a:srgbClr val="000000"/>
                </a:solidFill>
                <a:latin typeface="Arial"/>
                <a:ea typeface="Arial"/>
                <a:cs typeface="Arial"/>
                <a:sym typeface="Arial"/>
              </a:endParaRPr>
            </a:p>
          </p:txBody>
        </p:sp>
        <p:sp>
          <p:nvSpPr>
            <p:cNvPr id="1820" name="Google Shape;1820;p82"/>
            <p:cNvSpPr/>
            <p:nvPr/>
          </p:nvSpPr>
          <p:spPr>
            <a:xfrm>
              <a:off x="2809852" y="5286388"/>
              <a:ext cx="2786082" cy="428628"/>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Array and files</a:t>
              </a:r>
              <a:endParaRPr sz="1400" b="0" i="0" u="none" strike="noStrike" cap="none">
                <a:solidFill>
                  <a:srgbClr val="000000"/>
                </a:solidFill>
                <a:latin typeface="Arial"/>
                <a:ea typeface="Arial"/>
                <a:cs typeface="Arial"/>
                <a:sym typeface="Arial"/>
              </a:endParaRPr>
            </a:p>
          </p:txBody>
        </p:sp>
        <p:cxnSp>
          <p:nvCxnSpPr>
            <p:cNvPr id="1821" name="Google Shape;1821;p82"/>
            <p:cNvCxnSpPr>
              <a:stCxn id="1813" idx="0"/>
              <a:endCxn id="1814" idx="2"/>
            </p:cNvCxnSpPr>
            <p:nvPr/>
          </p:nvCxnSpPr>
          <p:spPr>
            <a:xfrm rot="10800000" flipH="1">
              <a:off x="3417075" y="1857224"/>
              <a:ext cx="1321500" cy="1428900"/>
            </a:xfrm>
            <a:prstGeom prst="straightConnector1">
              <a:avLst/>
            </a:prstGeom>
            <a:noFill/>
            <a:ln w="9525" cap="flat" cmpd="sng">
              <a:solidFill>
                <a:schemeClr val="dk1"/>
              </a:solidFill>
              <a:prstDash val="solid"/>
              <a:round/>
              <a:headEnd type="none" w="sm" len="sm"/>
              <a:tailEnd type="stealth" w="med" len="med"/>
            </a:ln>
          </p:spPr>
        </p:cxnSp>
        <p:cxnSp>
          <p:nvCxnSpPr>
            <p:cNvPr id="1822" name="Google Shape;1822;p82"/>
            <p:cNvCxnSpPr>
              <a:stCxn id="1813" idx="7"/>
              <a:endCxn id="1818" idx="1"/>
            </p:cNvCxnSpPr>
            <p:nvPr/>
          </p:nvCxnSpPr>
          <p:spPr>
            <a:xfrm rot="10800000" flipH="1">
              <a:off x="4048504" y="2285843"/>
              <a:ext cx="1547400" cy="1104900"/>
            </a:xfrm>
            <a:prstGeom prst="straightConnector1">
              <a:avLst/>
            </a:prstGeom>
            <a:noFill/>
            <a:ln w="9525" cap="flat" cmpd="sng">
              <a:solidFill>
                <a:schemeClr val="dk1"/>
              </a:solidFill>
              <a:prstDash val="solid"/>
              <a:round/>
              <a:headEnd type="none" w="sm" len="sm"/>
              <a:tailEnd type="stealth" w="med" len="med"/>
            </a:ln>
          </p:spPr>
        </p:cxnSp>
        <p:cxnSp>
          <p:nvCxnSpPr>
            <p:cNvPr id="1823" name="Google Shape;1823;p82"/>
            <p:cNvCxnSpPr>
              <a:stCxn id="1813" idx="6"/>
              <a:endCxn id="1815" idx="1"/>
            </p:cNvCxnSpPr>
            <p:nvPr/>
          </p:nvCxnSpPr>
          <p:spPr>
            <a:xfrm rot="10800000" flipH="1">
              <a:off x="4310050" y="2929014"/>
              <a:ext cx="2500200" cy="714300"/>
            </a:xfrm>
            <a:prstGeom prst="straightConnector1">
              <a:avLst/>
            </a:prstGeom>
            <a:noFill/>
            <a:ln w="9525" cap="flat" cmpd="sng">
              <a:solidFill>
                <a:schemeClr val="dk1"/>
              </a:solidFill>
              <a:prstDash val="solid"/>
              <a:round/>
              <a:headEnd type="none" w="sm" len="sm"/>
              <a:tailEnd type="stealth" w="med" len="med"/>
            </a:ln>
          </p:spPr>
        </p:cxnSp>
        <p:cxnSp>
          <p:nvCxnSpPr>
            <p:cNvPr id="1824" name="Google Shape;1824;p82"/>
            <p:cNvCxnSpPr>
              <a:stCxn id="1813" idx="6"/>
              <a:endCxn id="1817" idx="1"/>
            </p:cNvCxnSpPr>
            <p:nvPr/>
          </p:nvCxnSpPr>
          <p:spPr>
            <a:xfrm>
              <a:off x="4310050" y="3643314"/>
              <a:ext cx="3786300" cy="0"/>
            </a:xfrm>
            <a:prstGeom prst="straightConnector1">
              <a:avLst/>
            </a:prstGeom>
            <a:noFill/>
            <a:ln w="9525" cap="flat" cmpd="sng">
              <a:solidFill>
                <a:schemeClr val="dk1"/>
              </a:solidFill>
              <a:prstDash val="solid"/>
              <a:round/>
              <a:headEnd type="none" w="sm" len="sm"/>
              <a:tailEnd type="stealth" w="med" len="med"/>
            </a:ln>
          </p:spPr>
        </p:cxnSp>
        <p:cxnSp>
          <p:nvCxnSpPr>
            <p:cNvPr id="1825" name="Google Shape;1825;p82"/>
            <p:cNvCxnSpPr>
              <a:stCxn id="1813" idx="6"/>
              <a:endCxn id="1816" idx="1"/>
            </p:cNvCxnSpPr>
            <p:nvPr/>
          </p:nvCxnSpPr>
          <p:spPr>
            <a:xfrm>
              <a:off x="4310050" y="3643314"/>
              <a:ext cx="2571900" cy="607200"/>
            </a:xfrm>
            <a:prstGeom prst="straightConnector1">
              <a:avLst/>
            </a:prstGeom>
            <a:noFill/>
            <a:ln w="9525" cap="flat" cmpd="sng">
              <a:solidFill>
                <a:schemeClr val="dk1"/>
              </a:solidFill>
              <a:prstDash val="solid"/>
              <a:round/>
              <a:headEnd type="none" w="sm" len="sm"/>
              <a:tailEnd type="stealth" w="med" len="med"/>
            </a:ln>
          </p:spPr>
        </p:cxnSp>
        <p:cxnSp>
          <p:nvCxnSpPr>
            <p:cNvPr id="1826" name="Google Shape;1826;p82"/>
            <p:cNvCxnSpPr>
              <a:stCxn id="1813" idx="5"/>
              <a:endCxn id="1819" idx="1"/>
            </p:cNvCxnSpPr>
            <p:nvPr/>
          </p:nvCxnSpPr>
          <p:spPr>
            <a:xfrm>
              <a:off x="4048504" y="3895885"/>
              <a:ext cx="1618800" cy="1033200"/>
            </a:xfrm>
            <a:prstGeom prst="straightConnector1">
              <a:avLst/>
            </a:prstGeom>
            <a:noFill/>
            <a:ln w="9525" cap="flat" cmpd="sng">
              <a:solidFill>
                <a:schemeClr val="dk1"/>
              </a:solidFill>
              <a:prstDash val="solid"/>
              <a:round/>
              <a:headEnd type="none" w="sm" len="sm"/>
              <a:tailEnd type="stealth" w="med" len="med"/>
            </a:ln>
          </p:spPr>
        </p:cxnSp>
        <p:cxnSp>
          <p:nvCxnSpPr>
            <p:cNvPr id="1827" name="Google Shape;1827;p82"/>
            <p:cNvCxnSpPr>
              <a:stCxn id="1813" idx="4"/>
              <a:endCxn id="1820" idx="0"/>
            </p:cNvCxnSpPr>
            <p:nvPr/>
          </p:nvCxnSpPr>
          <p:spPr>
            <a:xfrm>
              <a:off x="3417075" y="4000504"/>
              <a:ext cx="785700" cy="1285800"/>
            </a:xfrm>
            <a:prstGeom prst="straightConnector1">
              <a:avLst/>
            </a:prstGeom>
            <a:noFill/>
            <a:ln w="9525" cap="flat" cmpd="sng">
              <a:solidFill>
                <a:schemeClr val="dk1"/>
              </a:solidFill>
              <a:prstDash val="solid"/>
              <a:round/>
              <a:headEnd type="none" w="sm" len="sm"/>
              <a:tailEnd type="stealth" w="med" len="med"/>
            </a:ln>
          </p:spPr>
        </p:cxnSp>
      </p:grpSp>
      <p:pic>
        <p:nvPicPr>
          <p:cNvPr id="1828" name="Google Shape;1828;p82"/>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7"/>
          <p:cNvSpPr txBox="1">
            <a:spLocks noGrp="1"/>
          </p:cNvSpPr>
          <p:nvPr>
            <p:ph type="title"/>
          </p:nvPr>
        </p:nvSpPr>
        <p:spPr>
          <a:xfrm>
            <a:off x="1097280" y="286603"/>
            <a:ext cx="10058400" cy="64760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Calibri"/>
              <a:buNone/>
            </a:pPr>
            <a:r>
              <a:rPr lang="en-US" sz="4000"/>
              <a:t>Min Heap</a:t>
            </a:r>
            <a:endParaRPr sz="4000"/>
          </a:p>
        </p:txBody>
      </p:sp>
      <p:sp>
        <p:nvSpPr>
          <p:cNvPr id="289" name="Google Shape;289;p7"/>
          <p:cNvSpPr/>
          <p:nvPr/>
        </p:nvSpPr>
        <p:spPr>
          <a:xfrm>
            <a:off x="4876800" y="1676400"/>
            <a:ext cx="2235200" cy="990600"/>
          </a:xfrm>
          <a:prstGeom prst="ellipse">
            <a:avLst/>
          </a:prstGeom>
          <a:solidFill>
            <a:schemeClr val="accent1"/>
          </a:solidFill>
          <a:ln w="15875" cap="flat" cmpd="sng">
            <a:solidFill>
              <a:srgbClr val="D2FE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Data</a:t>
            </a:r>
            <a:endParaRPr sz="1400" b="0" i="0" u="none" strike="noStrike" cap="none">
              <a:solidFill>
                <a:srgbClr val="000000"/>
              </a:solidFill>
              <a:latin typeface="Arial"/>
              <a:ea typeface="Arial"/>
              <a:cs typeface="Arial"/>
              <a:sym typeface="Arial"/>
            </a:endParaRPr>
          </a:p>
        </p:txBody>
      </p:sp>
      <p:sp>
        <p:nvSpPr>
          <p:cNvPr id="290" name="Google Shape;290;p7"/>
          <p:cNvSpPr/>
          <p:nvPr/>
        </p:nvSpPr>
        <p:spPr>
          <a:xfrm>
            <a:off x="711200" y="3200400"/>
            <a:ext cx="4368800" cy="1371600"/>
          </a:xfrm>
          <a:prstGeom prst="triangle">
            <a:avLst>
              <a:gd name="adj" fmla="val 50000"/>
            </a:avLst>
          </a:prstGeom>
          <a:solidFill>
            <a:schemeClr val="accent1"/>
          </a:solidFill>
          <a:ln w="15875" cap="flat" cmpd="sng">
            <a:solidFill>
              <a:srgbClr val="D2FE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all &gt;= Data</a:t>
            </a:r>
            <a:endParaRPr sz="1400" b="0" i="0" u="none" strike="noStrike" cap="none">
              <a:solidFill>
                <a:srgbClr val="000000"/>
              </a:solidFill>
              <a:latin typeface="Arial"/>
              <a:ea typeface="Arial"/>
              <a:cs typeface="Arial"/>
              <a:sym typeface="Arial"/>
            </a:endParaRPr>
          </a:p>
        </p:txBody>
      </p:sp>
      <p:sp>
        <p:nvSpPr>
          <p:cNvPr id="291" name="Google Shape;291;p7"/>
          <p:cNvSpPr/>
          <p:nvPr/>
        </p:nvSpPr>
        <p:spPr>
          <a:xfrm>
            <a:off x="7010400" y="3200400"/>
            <a:ext cx="4368800" cy="1371600"/>
          </a:xfrm>
          <a:prstGeom prst="triangle">
            <a:avLst>
              <a:gd name="adj" fmla="val 50000"/>
            </a:avLst>
          </a:prstGeom>
          <a:solidFill>
            <a:schemeClr val="accent1"/>
          </a:solidFill>
          <a:ln w="15875" cap="flat" cmpd="sng">
            <a:solidFill>
              <a:srgbClr val="D2FE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all &gt;= 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292" name="Google Shape;292;p7"/>
          <p:cNvCxnSpPr>
            <a:stCxn id="289" idx="3"/>
            <a:endCxn id="290" idx="0"/>
          </p:cNvCxnSpPr>
          <p:nvPr/>
        </p:nvCxnSpPr>
        <p:spPr>
          <a:xfrm flipH="1">
            <a:off x="2895637" y="2521930"/>
            <a:ext cx="2308500" cy="678600"/>
          </a:xfrm>
          <a:prstGeom prst="straightConnector1">
            <a:avLst/>
          </a:prstGeom>
          <a:noFill/>
          <a:ln w="9525" cap="flat" cmpd="sng">
            <a:solidFill>
              <a:schemeClr val="dk1"/>
            </a:solidFill>
            <a:prstDash val="solid"/>
            <a:round/>
            <a:headEnd type="none" w="sm" len="sm"/>
            <a:tailEnd type="none" w="sm" len="sm"/>
          </a:ln>
        </p:spPr>
      </p:cxnSp>
      <p:cxnSp>
        <p:nvCxnSpPr>
          <p:cNvPr id="293" name="Google Shape;293;p7"/>
          <p:cNvCxnSpPr>
            <a:endCxn id="291" idx="0"/>
          </p:cNvCxnSpPr>
          <p:nvPr/>
        </p:nvCxnSpPr>
        <p:spPr>
          <a:xfrm>
            <a:off x="6779800" y="2514600"/>
            <a:ext cx="2415000" cy="685800"/>
          </a:xfrm>
          <a:prstGeom prst="straightConnector1">
            <a:avLst/>
          </a:prstGeom>
          <a:noFill/>
          <a:ln w="9525" cap="flat" cmpd="sng">
            <a:solidFill>
              <a:schemeClr val="dk1"/>
            </a:solidFill>
            <a:prstDash val="solid"/>
            <a:round/>
            <a:headEnd type="none" w="sm" len="sm"/>
            <a:tailEnd type="none" w="sm" len="sm"/>
          </a:ln>
        </p:spPr>
      </p:cxnSp>
      <p:pic>
        <p:nvPicPr>
          <p:cNvPr id="294" name="Google Shape;294;p7"/>
          <p:cNvPicPr preferRelativeResize="0"/>
          <p:nvPr/>
        </p:nvPicPr>
        <p:blipFill rotWithShape="1">
          <a:blip r:embed="rId3">
            <a:alphaModFix/>
          </a:blip>
          <a:srcRect/>
          <a:stretch/>
        </p:blipFill>
        <p:spPr>
          <a:xfrm>
            <a:off x="127201" y="334159"/>
            <a:ext cx="1269598" cy="1200102"/>
          </a:xfrm>
          <a:prstGeom prst="rect">
            <a:avLst/>
          </a:prstGeom>
          <a:noFill/>
          <a:ln>
            <a:noFill/>
          </a:ln>
        </p:spPr>
      </p:pic>
      <p:sp>
        <p:nvSpPr>
          <p:cNvPr id="295" name="Google Shape;295;p7"/>
          <p:cNvSpPr txBox="1">
            <a:spLocks noGrp="1"/>
          </p:cNvSpPr>
          <p:nvPr>
            <p:ph type="body" idx="1"/>
          </p:nvPr>
        </p:nvSpPr>
        <p:spPr>
          <a:xfrm>
            <a:off x="965200" y="4788120"/>
            <a:ext cx="10058400" cy="1821293"/>
          </a:xfrm>
          <a:prstGeom prst="rect">
            <a:avLst/>
          </a:prstGeom>
          <a:noFill/>
          <a:ln>
            <a:noFill/>
          </a:ln>
        </p:spPr>
        <p:txBody>
          <a:bodyPr spcFirstLastPara="1" wrap="square" lIns="0" tIns="45700" rIns="0" bIns="45700" anchor="t" anchorCtr="0">
            <a:normAutofit/>
          </a:bodyPr>
          <a:lstStyle/>
          <a:p>
            <a:pPr marL="465138" marR="0" lvl="0" indent="-465138" algn="just" rtl="0">
              <a:lnSpc>
                <a:spcPct val="90000"/>
              </a:lnSpc>
              <a:spcBef>
                <a:spcPts val="0"/>
              </a:spcBef>
              <a:spcAft>
                <a:spcPts val="0"/>
              </a:spcAft>
              <a:buSzPts val="2000"/>
              <a:buFont typeface="Noto Sans Symbols"/>
              <a:buChar char="❖"/>
            </a:pPr>
            <a:r>
              <a:rPr lang="en-US" b="1"/>
              <a:t>In min-heap, the key value of each node is lesser than or equal to the key value of its children</a:t>
            </a:r>
            <a:endParaRPr b="1"/>
          </a:p>
          <a:p>
            <a:pPr marL="465138" marR="0" lvl="0" indent="-465138" algn="just" rtl="0">
              <a:lnSpc>
                <a:spcPct val="90000"/>
              </a:lnSpc>
              <a:spcBef>
                <a:spcPts val="1400"/>
              </a:spcBef>
              <a:spcAft>
                <a:spcPts val="0"/>
              </a:spcAft>
              <a:buSzPts val="2000"/>
              <a:buFont typeface="Noto Sans Symbols"/>
              <a:buChar char="❖"/>
            </a:pPr>
            <a:r>
              <a:rPr lang="en-US" b="1"/>
              <a:t>In addition, every path from root to leaf should be sorted in ascending order</a:t>
            </a:r>
            <a:endParaRPr b="1">
              <a:solidFill>
                <a:srgbClr val="D2FED4"/>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83"/>
          <p:cNvSpPr txBox="1">
            <a:spLocks noGrp="1"/>
          </p:cNvSpPr>
          <p:nvPr>
            <p:ph type="title"/>
          </p:nvPr>
        </p:nvSpPr>
        <p:spPr>
          <a:xfrm>
            <a:off x="2424545" y="309116"/>
            <a:ext cx="6900834" cy="716121"/>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SzPts val="4800"/>
              <a:buNone/>
            </a:pPr>
            <a:r>
              <a:rPr lang="en-US" sz="4000"/>
              <a:t>SYMBOL TABLE-ATTRIBUTES</a:t>
            </a:r>
            <a:endParaRPr/>
          </a:p>
        </p:txBody>
      </p:sp>
      <p:sp>
        <p:nvSpPr>
          <p:cNvPr id="1834" name="Google Shape;1834;p83"/>
          <p:cNvSpPr txBox="1">
            <a:spLocks noGrp="1"/>
          </p:cNvSpPr>
          <p:nvPr>
            <p:ph type="body" idx="1"/>
          </p:nvPr>
        </p:nvSpPr>
        <p:spPr>
          <a:xfrm>
            <a:off x="1351572" y="1887420"/>
            <a:ext cx="9719705" cy="1595884"/>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Clr>
                <a:srgbClr val="002060"/>
              </a:buClr>
              <a:buSzPts val="1800"/>
              <a:buFont typeface="Noto Sans Symbols"/>
              <a:buChar char="⮚"/>
            </a:pPr>
            <a:r>
              <a:rPr lang="en-US" sz="2400"/>
              <a:t>Each piece of information associated with a name is called an </a:t>
            </a:r>
            <a:r>
              <a:rPr lang="en-US" sz="2400" b="1" i="1"/>
              <a:t>attribute.</a:t>
            </a:r>
            <a:endParaRPr/>
          </a:p>
          <a:p>
            <a:pPr marL="457200" lvl="0" indent="-342900" algn="l" rtl="0">
              <a:lnSpc>
                <a:spcPct val="90000"/>
              </a:lnSpc>
              <a:spcBef>
                <a:spcPts val="1200"/>
              </a:spcBef>
              <a:spcAft>
                <a:spcPts val="0"/>
              </a:spcAft>
              <a:buClr>
                <a:srgbClr val="002060"/>
              </a:buClr>
              <a:buSzPts val="1800"/>
              <a:buFont typeface="Noto Sans Symbols"/>
              <a:buChar char="⮚"/>
            </a:pPr>
            <a:r>
              <a:rPr lang="en-US" sz="2400"/>
              <a:t>Attributes are language dependent.</a:t>
            </a:r>
            <a:endParaRPr/>
          </a:p>
          <a:p>
            <a:pPr marL="457200" lvl="0" indent="-342900" algn="l" rtl="0">
              <a:lnSpc>
                <a:spcPct val="90000"/>
              </a:lnSpc>
              <a:spcBef>
                <a:spcPts val="1200"/>
              </a:spcBef>
              <a:spcAft>
                <a:spcPts val="0"/>
              </a:spcAft>
              <a:buClr>
                <a:srgbClr val="002060"/>
              </a:buClr>
              <a:buSzPts val="1800"/>
              <a:buFont typeface="Noto Sans Symbols"/>
              <a:buChar char="⮚"/>
            </a:pPr>
            <a:r>
              <a:rPr lang="en-US" sz="2400"/>
              <a:t>Different classes of Symbols have different Attributes</a:t>
            </a:r>
            <a:endParaRPr/>
          </a:p>
          <a:p>
            <a:pPr marL="457200" lvl="0" indent="-228600" algn="l" rtl="0">
              <a:lnSpc>
                <a:spcPct val="90000"/>
              </a:lnSpc>
              <a:spcBef>
                <a:spcPts val="1200"/>
              </a:spcBef>
              <a:spcAft>
                <a:spcPts val="0"/>
              </a:spcAft>
              <a:buClr>
                <a:srgbClr val="002060"/>
              </a:buClr>
              <a:buSzPts val="1800"/>
              <a:buNone/>
            </a:pPr>
            <a:endParaRPr sz="2400"/>
          </a:p>
          <a:p>
            <a:pPr marL="457200" lvl="0" indent="-228600" algn="l" rtl="0">
              <a:lnSpc>
                <a:spcPct val="90000"/>
              </a:lnSpc>
              <a:spcBef>
                <a:spcPts val="1200"/>
              </a:spcBef>
              <a:spcAft>
                <a:spcPts val="0"/>
              </a:spcAft>
              <a:buClr>
                <a:srgbClr val="002060"/>
              </a:buClr>
              <a:buSzPts val="1800"/>
              <a:buNone/>
            </a:pPr>
            <a:endParaRPr sz="2400"/>
          </a:p>
          <a:p>
            <a:pPr marL="914400" lvl="1" indent="-228600" algn="l" rtl="0">
              <a:lnSpc>
                <a:spcPct val="90000"/>
              </a:lnSpc>
              <a:spcBef>
                <a:spcPts val="200"/>
              </a:spcBef>
              <a:spcAft>
                <a:spcPts val="0"/>
              </a:spcAft>
              <a:buClr>
                <a:srgbClr val="002060"/>
              </a:buClr>
              <a:buSzPts val="1800"/>
              <a:buNone/>
            </a:pPr>
            <a:endParaRPr sz="2400"/>
          </a:p>
          <a:p>
            <a:pPr marL="457200" lvl="0" indent="-228600" algn="l" rtl="0">
              <a:lnSpc>
                <a:spcPct val="90000"/>
              </a:lnSpc>
              <a:spcBef>
                <a:spcPts val="1200"/>
              </a:spcBef>
              <a:spcAft>
                <a:spcPts val="0"/>
              </a:spcAft>
              <a:buClr>
                <a:srgbClr val="002060"/>
              </a:buClr>
              <a:buSzPts val="1800"/>
              <a:buNone/>
            </a:pPr>
            <a:endParaRPr sz="2400"/>
          </a:p>
        </p:txBody>
      </p:sp>
      <p:grpSp>
        <p:nvGrpSpPr>
          <p:cNvPr id="1835" name="Google Shape;1835;p83"/>
          <p:cNvGrpSpPr/>
          <p:nvPr/>
        </p:nvGrpSpPr>
        <p:grpSpPr>
          <a:xfrm>
            <a:off x="1228725" y="3978388"/>
            <a:ext cx="9615487" cy="2165240"/>
            <a:chOff x="1905" y="695377"/>
            <a:chExt cx="6092190" cy="2824062"/>
          </a:xfrm>
        </p:grpSpPr>
        <p:sp>
          <p:nvSpPr>
            <p:cNvPr id="1836" name="Google Shape;1836;p83"/>
            <p:cNvSpPr/>
            <p:nvPr/>
          </p:nvSpPr>
          <p:spPr>
            <a:xfrm>
              <a:off x="1905" y="695377"/>
              <a:ext cx="1857375" cy="886024"/>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83"/>
            <p:cNvSpPr txBox="1"/>
            <p:nvPr/>
          </p:nvSpPr>
          <p:spPr>
            <a:xfrm>
              <a:off x="1905" y="695377"/>
              <a:ext cx="1857375" cy="886024"/>
            </a:xfrm>
            <a:prstGeom prst="rect">
              <a:avLst/>
            </a:prstGeom>
            <a:noFill/>
            <a:ln>
              <a:noFill/>
            </a:ln>
          </p:spPr>
          <p:txBody>
            <a:bodyPr spcFirstLastPara="1" wrap="square" lIns="142225" tIns="81275" rIns="142225" bIns="812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Variable, Constants</a:t>
              </a:r>
              <a:endParaRPr sz="2000" b="0" i="0" u="none" strike="noStrike" cap="none">
                <a:solidFill>
                  <a:schemeClr val="lt1"/>
                </a:solidFill>
                <a:latin typeface="Arial"/>
                <a:ea typeface="Arial"/>
                <a:cs typeface="Arial"/>
                <a:sym typeface="Arial"/>
              </a:endParaRPr>
            </a:p>
          </p:txBody>
        </p:sp>
        <p:sp>
          <p:nvSpPr>
            <p:cNvPr id="1838" name="Google Shape;1838;p83"/>
            <p:cNvSpPr/>
            <p:nvPr/>
          </p:nvSpPr>
          <p:spPr>
            <a:xfrm>
              <a:off x="1905" y="1485395"/>
              <a:ext cx="1857375" cy="2034044"/>
            </a:xfrm>
            <a:prstGeom prst="rect">
              <a:avLst/>
            </a:prstGeom>
            <a:solidFill>
              <a:srgbClr val="D7DBE1">
                <a:alpha val="89411"/>
              </a:srgbClr>
            </a:solidFill>
            <a:ln w="25400" cap="flat" cmpd="sng">
              <a:solidFill>
                <a:srgbClr val="D7DBE1">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83"/>
            <p:cNvSpPr txBox="1"/>
            <p:nvPr/>
          </p:nvSpPr>
          <p:spPr>
            <a:xfrm>
              <a:off x="1905" y="1485395"/>
              <a:ext cx="1857375" cy="2034044"/>
            </a:xfrm>
            <a:prstGeom prst="rect">
              <a:avLst/>
            </a:prstGeom>
            <a:noFill/>
            <a:ln>
              <a:noFill/>
            </a:ln>
          </p:spPr>
          <p:txBody>
            <a:bodyPr spcFirstLastPara="1" wrap="square" lIns="101325" tIns="101325" rIns="135125" bIns="152000" anchor="t" anchorCtr="0">
              <a:noAutofit/>
            </a:bodyPr>
            <a:lstStyle/>
            <a:p>
              <a:pPr marL="171450" marR="0" lvl="1" indent="-171450" algn="l" rtl="0">
                <a:lnSpc>
                  <a:spcPct val="9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Type, Line number where declared, Lines where referenced, Scope</a:t>
              </a:r>
              <a:endParaRPr sz="1900" b="0" i="0" u="none" strike="noStrike" cap="none">
                <a:solidFill>
                  <a:srgbClr val="000000"/>
                </a:solidFill>
                <a:latin typeface="Arial"/>
                <a:ea typeface="Arial"/>
                <a:cs typeface="Arial"/>
                <a:sym typeface="Arial"/>
              </a:endParaRPr>
            </a:p>
          </p:txBody>
        </p:sp>
        <p:sp>
          <p:nvSpPr>
            <p:cNvPr id="1840" name="Google Shape;1840;p83"/>
            <p:cNvSpPr/>
            <p:nvPr/>
          </p:nvSpPr>
          <p:spPr>
            <a:xfrm>
              <a:off x="2119312" y="731606"/>
              <a:ext cx="1857375" cy="741108"/>
            </a:xfrm>
            <a:prstGeom prst="rect">
              <a:avLst/>
            </a:prstGeom>
            <a:solidFill>
              <a:srgbClr val="6C91AA"/>
            </a:solidFill>
            <a:ln w="25400" cap="flat" cmpd="sng">
              <a:solidFill>
                <a:srgbClr val="6C91A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83"/>
            <p:cNvSpPr txBox="1"/>
            <p:nvPr/>
          </p:nvSpPr>
          <p:spPr>
            <a:xfrm>
              <a:off x="2119312" y="731606"/>
              <a:ext cx="1857375" cy="741108"/>
            </a:xfrm>
            <a:prstGeom prst="rect">
              <a:avLst/>
            </a:prstGeom>
            <a:noFill/>
            <a:ln>
              <a:noFill/>
            </a:ln>
          </p:spPr>
          <p:txBody>
            <a:bodyPr spcFirstLastPara="1" wrap="square" lIns="135125" tIns="77200" rIns="135125" bIns="77200"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Procedure or function </a:t>
              </a:r>
              <a:endParaRPr sz="1900" b="0" i="0" u="none" strike="noStrike" cap="none">
                <a:solidFill>
                  <a:schemeClr val="lt1"/>
                </a:solidFill>
                <a:latin typeface="Arial"/>
                <a:ea typeface="Arial"/>
                <a:cs typeface="Arial"/>
                <a:sym typeface="Arial"/>
              </a:endParaRPr>
            </a:p>
          </p:txBody>
        </p:sp>
        <p:sp>
          <p:nvSpPr>
            <p:cNvPr id="1842" name="Google Shape;1842;p83"/>
            <p:cNvSpPr/>
            <p:nvPr/>
          </p:nvSpPr>
          <p:spPr>
            <a:xfrm>
              <a:off x="2119312" y="1449166"/>
              <a:ext cx="1857375" cy="2034044"/>
            </a:xfrm>
            <a:prstGeom prst="rect">
              <a:avLst/>
            </a:prstGeom>
            <a:solidFill>
              <a:srgbClr val="D3DBE1">
                <a:alpha val="89411"/>
              </a:srgbClr>
            </a:solidFill>
            <a:ln w="25400" cap="flat" cmpd="sng">
              <a:solidFill>
                <a:srgbClr val="D3DBE1">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83"/>
            <p:cNvSpPr txBox="1"/>
            <p:nvPr/>
          </p:nvSpPr>
          <p:spPr>
            <a:xfrm>
              <a:off x="2119312" y="1449166"/>
              <a:ext cx="1857375" cy="2034044"/>
            </a:xfrm>
            <a:prstGeom prst="rect">
              <a:avLst/>
            </a:prstGeom>
            <a:noFill/>
            <a:ln>
              <a:noFill/>
            </a:ln>
          </p:spPr>
          <p:txBody>
            <a:bodyPr spcFirstLastPara="1" wrap="square" lIns="101325" tIns="101325" rIns="135125" bIns="152000" anchor="t" anchorCtr="0">
              <a:noAutofit/>
            </a:bodyPr>
            <a:lstStyle/>
            <a:p>
              <a:pPr marL="171450" marR="0" lvl="1" indent="-171450" algn="l" rtl="0">
                <a:lnSpc>
                  <a:spcPct val="9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Number of parameters, parameters themselves, result type.</a:t>
              </a:r>
              <a:endParaRPr sz="1900" b="0" i="0" u="none" strike="noStrike" cap="none">
                <a:solidFill>
                  <a:srgbClr val="000000"/>
                </a:solidFill>
                <a:latin typeface="Arial"/>
                <a:ea typeface="Arial"/>
                <a:cs typeface="Arial"/>
                <a:sym typeface="Arial"/>
              </a:endParaRPr>
            </a:p>
          </p:txBody>
        </p:sp>
        <p:sp>
          <p:nvSpPr>
            <p:cNvPr id="1844" name="Google Shape;1844;p83"/>
            <p:cNvSpPr/>
            <p:nvPr/>
          </p:nvSpPr>
          <p:spPr>
            <a:xfrm>
              <a:off x="4236720" y="731606"/>
              <a:ext cx="1857375" cy="741108"/>
            </a:xfrm>
            <a:prstGeom prst="rect">
              <a:avLst/>
            </a:prstGeom>
            <a:solidFill>
              <a:srgbClr val="599FAD"/>
            </a:solidFill>
            <a:ln w="25400" cap="flat" cmpd="sng">
              <a:solidFill>
                <a:srgbClr val="599FA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83"/>
            <p:cNvSpPr txBox="1"/>
            <p:nvPr/>
          </p:nvSpPr>
          <p:spPr>
            <a:xfrm>
              <a:off x="4236720" y="731606"/>
              <a:ext cx="1857375" cy="741108"/>
            </a:xfrm>
            <a:prstGeom prst="rect">
              <a:avLst/>
            </a:prstGeom>
            <a:noFill/>
            <a:ln>
              <a:noFill/>
            </a:ln>
          </p:spPr>
          <p:txBody>
            <a:bodyPr spcFirstLastPara="1" wrap="square" lIns="135125" tIns="77200" rIns="135125" bIns="77200"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dk1"/>
                  </a:solidFill>
                  <a:latin typeface="Arial"/>
                  <a:ea typeface="Arial"/>
                  <a:cs typeface="Arial"/>
                  <a:sym typeface="Arial"/>
                </a:rPr>
                <a:t>Array  </a:t>
              </a:r>
              <a:endParaRPr sz="1900" b="0" i="0" u="none" strike="noStrike" cap="none">
                <a:solidFill>
                  <a:schemeClr val="dk1"/>
                </a:solidFill>
                <a:latin typeface="Arial"/>
                <a:ea typeface="Arial"/>
                <a:cs typeface="Arial"/>
                <a:sym typeface="Arial"/>
              </a:endParaRPr>
            </a:p>
          </p:txBody>
        </p:sp>
        <p:sp>
          <p:nvSpPr>
            <p:cNvPr id="1846" name="Google Shape;1846;p83"/>
            <p:cNvSpPr/>
            <p:nvPr/>
          </p:nvSpPr>
          <p:spPr>
            <a:xfrm>
              <a:off x="4236720" y="1449166"/>
              <a:ext cx="1857375" cy="2034044"/>
            </a:xfrm>
            <a:prstGeom prst="rect">
              <a:avLst/>
            </a:prstGeom>
            <a:solidFill>
              <a:srgbClr val="CFDDE2">
                <a:alpha val="89411"/>
              </a:srgbClr>
            </a:solidFill>
            <a:ln w="25400" cap="flat" cmpd="sng">
              <a:solidFill>
                <a:srgbClr val="CFDDE2">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83"/>
            <p:cNvSpPr txBox="1"/>
            <p:nvPr/>
          </p:nvSpPr>
          <p:spPr>
            <a:xfrm>
              <a:off x="4236720" y="1449166"/>
              <a:ext cx="1857375" cy="2034044"/>
            </a:xfrm>
            <a:prstGeom prst="rect">
              <a:avLst/>
            </a:prstGeom>
            <a:noFill/>
            <a:ln>
              <a:noFill/>
            </a:ln>
          </p:spPr>
          <p:txBody>
            <a:bodyPr spcFirstLastPara="1" wrap="square" lIns="101325" tIns="101325" rIns="135125" bIns="152000" anchor="t" anchorCtr="0">
              <a:noAutofit/>
            </a:bodyPr>
            <a:lstStyle/>
            <a:p>
              <a:pPr marL="171450" marR="0" lvl="1" indent="-171450" algn="l" rtl="0">
                <a:lnSpc>
                  <a:spcPct val="9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 of Dimensions, Array bounds.</a:t>
              </a:r>
              <a:endParaRPr sz="1900" b="0" i="0" u="none" strike="noStrike" cap="none">
                <a:solidFill>
                  <a:srgbClr val="000000"/>
                </a:solidFill>
                <a:latin typeface="Arial"/>
                <a:ea typeface="Arial"/>
                <a:cs typeface="Arial"/>
                <a:sym typeface="Arial"/>
              </a:endParaRPr>
            </a:p>
          </p:txBody>
        </p:sp>
      </p:grpSp>
      <p:pic>
        <p:nvPicPr>
          <p:cNvPr id="1848" name="Google Shape;1848;p83"/>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84"/>
          <p:cNvSpPr txBox="1">
            <a:spLocks noGrp="1"/>
          </p:cNvSpPr>
          <p:nvPr>
            <p:ph type="title"/>
          </p:nvPr>
        </p:nvSpPr>
        <p:spPr>
          <a:xfrm>
            <a:off x="3061854" y="646822"/>
            <a:ext cx="8093825" cy="75248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t>Symbol Table</a:t>
            </a:r>
            <a:endParaRPr/>
          </a:p>
        </p:txBody>
      </p:sp>
      <p:sp>
        <p:nvSpPr>
          <p:cNvPr id="1854" name="Google Shape;1854;p84"/>
          <p:cNvSpPr txBox="1">
            <a:spLocks noGrp="1"/>
          </p:cNvSpPr>
          <p:nvPr>
            <p:ph type="body" idx="1"/>
          </p:nvPr>
        </p:nvSpPr>
        <p:spPr>
          <a:xfrm>
            <a:off x="1097280" y="1845734"/>
            <a:ext cx="10058400" cy="3322011"/>
          </a:xfrm>
          <a:prstGeom prst="rect">
            <a:avLst/>
          </a:prstGeom>
          <a:noFill/>
          <a:ln>
            <a:noFill/>
          </a:ln>
        </p:spPr>
        <p:txBody>
          <a:bodyPr spcFirstLastPara="1" wrap="square" lIns="0" tIns="45700" rIns="0" bIns="45700" anchor="t" anchorCtr="0">
            <a:normAutofit/>
          </a:bodyPr>
          <a:lstStyle/>
          <a:p>
            <a:pPr marL="457200" lvl="0" indent="-342900" algn="just" rtl="0">
              <a:lnSpc>
                <a:spcPct val="90000"/>
              </a:lnSpc>
              <a:spcBef>
                <a:spcPts val="1200"/>
              </a:spcBef>
              <a:spcAft>
                <a:spcPts val="0"/>
              </a:spcAft>
              <a:buClr>
                <a:srgbClr val="002060"/>
              </a:buClr>
              <a:buSzPts val="2280"/>
              <a:buFont typeface="Noto Sans Symbols"/>
              <a:buChar char="⮚"/>
            </a:pPr>
            <a:r>
              <a:rPr lang="en-US" sz="2400"/>
              <a:t>While compilers and assemblers are scanning a program, each identifier must be examined to determine if it is a keyword</a:t>
            </a:r>
            <a:endParaRPr/>
          </a:p>
          <a:p>
            <a:pPr marL="457200" lvl="0" indent="-342900" algn="just" rtl="0">
              <a:lnSpc>
                <a:spcPct val="90000"/>
              </a:lnSpc>
              <a:spcBef>
                <a:spcPts val="1200"/>
              </a:spcBef>
              <a:spcAft>
                <a:spcPts val="0"/>
              </a:spcAft>
              <a:buClr>
                <a:srgbClr val="002060"/>
              </a:buClr>
              <a:buSzPts val="2280"/>
              <a:buFont typeface="Noto Sans Symbols"/>
              <a:buChar char="⮚"/>
            </a:pPr>
            <a:r>
              <a:rPr lang="en-US" sz="2400"/>
              <a:t>This information concerning the keywords in a programming language is stored in a symbol table</a:t>
            </a:r>
            <a:endParaRPr/>
          </a:p>
          <a:p>
            <a:pPr marL="457200" lvl="0" indent="-342900" algn="just" rtl="0">
              <a:lnSpc>
                <a:spcPct val="90000"/>
              </a:lnSpc>
              <a:spcBef>
                <a:spcPts val="1200"/>
              </a:spcBef>
              <a:spcAft>
                <a:spcPts val="0"/>
              </a:spcAft>
              <a:buClr>
                <a:srgbClr val="002060"/>
              </a:buClr>
              <a:buSzPts val="2280"/>
              <a:buFont typeface="Noto Sans Symbols"/>
              <a:buChar char="⮚"/>
            </a:pPr>
            <a:r>
              <a:rPr lang="en-US" sz="2400"/>
              <a:t>Symbol table is a kind of ‘keyed table’</a:t>
            </a:r>
            <a:endParaRPr/>
          </a:p>
          <a:p>
            <a:pPr marL="457200" lvl="0" indent="-342900" algn="just" rtl="0">
              <a:lnSpc>
                <a:spcPct val="90000"/>
              </a:lnSpc>
              <a:spcBef>
                <a:spcPts val="1200"/>
              </a:spcBef>
              <a:spcAft>
                <a:spcPts val="0"/>
              </a:spcAft>
              <a:buClr>
                <a:srgbClr val="002060"/>
              </a:buClr>
              <a:buSzPts val="2280"/>
              <a:buFont typeface="Noto Sans Symbols"/>
              <a:buChar char="⮚"/>
            </a:pPr>
            <a:r>
              <a:rPr lang="en-US" sz="2400"/>
              <a:t>The keyed table stores &lt;key, information&gt; pairs with no additional logical structure</a:t>
            </a:r>
            <a:endParaRPr/>
          </a:p>
          <a:p>
            <a:pPr marL="457200" lvl="0" indent="-228600" algn="l" rtl="0">
              <a:lnSpc>
                <a:spcPct val="90000"/>
              </a:lnSpc>
              <a:spcBef>
                <a:spcPts val="1200"/>
              </a:spcBef>
              <a:spcAft>
                <a:spcPts val="0"/>
              </a:spcAft>
              <a:buClr>
                <a:srgbClr val="002060"/>
              </a:buClr>
              <a:buSzPts val="1800"/>
              <a:buNone/>
            </a:pPr>
            <a:endParaRPr/>
          </a:p>
        </p:txBody>
      </p:sp>
      <p:pic>
        <p:nvPicPr>
          <p:cNvPr id="1855" name="Google Shape;1855;p84"/>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85"/>
          <p:cNvSpPr txBox="1">
            <a:spLocks noGrp="1"/>
          </p:cNvSpPr>
          <p:nvPr>
            <p:ph type="title"/>
          </p:nvPr>
        </p:nvSpPr>
        <p:spPr>
          <a:xfrm>
            <a:off x="2604654" y="286603"/>
            <a:ext cx="8551025"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t>Symbol Table (Continued)</a:t>
            </a:r>
            <a:endParaRPr/>
          </a:p>
        </p:txBody>
      </p:sp>
      <p:sp>
        <p:nvSpPr>
          <p:cNvPr id="1861" name="Google Shape;1861;p85"/>
          <p:cNvSpPr txBox="1">
            <a:spLocks noGrp="1"/>
          </p:cNvSpPr>
          <p:nvPr>
            <p:ph type="body" idx="1"/>
          </p:nvPr>
        </p:nvSpPr>
        <p:spPr>
          <a:xfrm>
            <a:off x="1323109" y="2057401"/>
            <a:ext cx="8763000" cy="2708563"/>
          </a:xfrm>
          <a:prstGeom prst="rect">
            <a:avLst/>
          </a:prstGeom>
          <a:noFill/>
          <a:ln>
            <a:noFill/>
          </a:ln>
        </p:spPr>
        <p:txBody>
          <a:bodyPr spcFirstLastPara="1" wrap="square" lIns="0" tIns="45700" rIns="0" bIns="45700" anchor="t" anchorCtr="0">
            <a:normAutofit/>
          </a:bodyPr>
          <a:lstStyle/>
          <a:p>
            <a:pPr marL="540000" lvl="0" indent="-360000" algn="just" rtl="0">
              <a:lnSpc>
                <a:spcPct val="90000"/>
              </a:lnSpc>
              <a:spcBef>
                <a:spcPts val="600"/>
              </a:spcBef>
              <a:spcAft>
                <a:spcPts val="0"/>
              </a:spcAft>
              <a:buClr>
                <a:srgbClr val="002060"/>
              </a:buClr>
              <a:buSzPts val="2280"/>
              <a:buFont typeface="Noto Sans Symbols"/>
              <a:buChar char="⮚"/>
            </a:pPr>
            <a:r>
              <a:rPr lang="en-US" sz="2400"/>
              <a:t>The operations performed on symbol tables are the following:</a:t>
            </a:r>
            <a:endParaRPr/>
          </a:p>
          <a:p>
            <a:pPr marL="997200" lvl="1" indent="-360000" algn="just" rtl="0">
              <a:lnSpc>
                <a:spcPct val="90000"/>
              </a:lnSpc>
              <a:spcBef>
                <a:spcPts val="1200"/>
              </a:spcBef>
              <a:spcAft>
                <a:spcPts val="0"/>
              </a:spcAft>
              <a:buClr>
                <a:srgbClr val="002060"/>
              </a:buClr>
              <a:buSzPts val="2280"/>
              <a:buFont typeface="Noto Sans Symbols"/>
              <a:buChar char="⮚"/>
            </a:pPr>
            <a:r>
              <a:rPr lang="en-US" sz="2200"/>
              <a:t>Insert the pairs &lt;key, information&gt; into the collection</a:t>
            </a:r>
            <a:endParaRPr/>
          </a:p>
          <a:p>
            <a:pPr marL="997200" lvl="1" indent="-360000" algn="just" rtl="0">
              <a:lnSpc>
                <a:spcPct val="90000"/>
              </a:lnSpc>
              <a:spcBef>
                <a:spcPts val="1200"/>
              </a:spcBef>
              <a:spcAft>
                <a:spcPts val="0"/>
              </a:spcAft>
              <a:buClr>
                <a:srgbClr val="002060"/>
              </a:buClr>
              <a:buSzPts val="2280"/>
              <a:buFont typeface="Noto Sans Symbols"/>
              <a:buChar char="⮚"/>
            </a:pPr>
            <a:r>
              <a:rPr lang="en-US" sz="2200"/>
              <a:t>Remove the pairs &lt;key, information&gt; by specifying the key</a:t>
            </a:r>
            <a:endParaRPr/>
          </a:p>
          <a:p>
            <a:pPr marL="997200" lvl="1" indent="-360000" algn="just" rtl="0">
              <a:lnSpc>
                <a:spcPct val="90000"/>
              </a:lnSpc>
              <a:spcBef>
                <a:spcPts val="1200"/>
              </a:spcBef>
              <a:spcAft>
                <a:spcPts val="0"/>
              </a:spcAft>
              <a:buClr>
                <a:srgbClr val="002060"/>
              </a:buClr>
              <a:buSzPts val="2280"/>
              <a:buFont typeface="Noto Sans Symbols"/>
              <a:buChar char="⮚"/>
            </a:pPr>
            <a:r>
              <a:rPr lang="en-US" sz="2200"/>
              <a:t>Search for a particular key</a:t>
            </a:r>
            <a:endParaRPr/>
          </a:p>
          <a:p>
            <a:pPr marL="997200" lvl="1" indent="-360000" algn="just" rtl="0">
              <a:lnSpc>
                <a:spcPct val="90000"/>
              </a:lnSpc>
              <a:spcBef>
                <a:spcPts val="1200"/>
              </a:spcBef>
              <a:spcAft>
                <a:spcPts val="0"/>
              </a:spcAft>
              <a:buClr>
                <a:srgbClr val="002060"/>
              </a:buClr>
              <a:buSzPts val="2280"/>
              <a:buFont typeface="Noto Sans Symbols"/>
              <a:buChar char="⮚"/>
            </a:pPr>
            <a:r>
              <a:rPr lang="en-US" sz="2200"/>
              <a:t>Retrieve the information associated with a key</a:t>
            </a:r>
            <a:endParaRPr/>
          </a:p>
          <a:p>
            <a:pPr marL="540000" lvl="0" indent="-359999" algn="l" rtl="0">
              <a:lnSpc>
                <a:spcPct val="90000"/>
              </a:lnSpc>
              <a:spcBef>
                <a:spcPts val="1200"/>
              </a:spcBef>
              <a:spcAft>
                <a:spcPts val="600"/>
              </a:spcAft>
              <a:buClr>
                <a:srgbClr val="002060"/>
              </a:buClr>
              <a:buSzPts val="1800"/>
              <a:buNone/>
            </a:pPr>
            <a:endParaRPr/>
          </a:p>
        </p:txBody>
      </p:sp>
      <p:pic>
        <p:nvPicPr>
          <p:cNvPr id="1862" name="Google Shape;1862;p85"/>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86"/>
          <p:cNvSpPr txBox="1">
            <a:spLocks noGrp="1"/>
          </p:cNvSpPr>
          <p:nvPr>
            <p:ph type="title"/>
          </p:nvPr>
        </p:nvSpPr>
        <p:spPr>
          <a:xfrm>
            <a:off x="2147455" y="607148"/>
            <a:ext cx="7370618" cy="71596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Possible implementations</a:t>
            </a:r>
            <a:endParaRPr/>
          </a:p>
        </p:txBody>
      </p:sp>
      <p:sp>
        <p:nvSpPr>
          <p:cNvPr id="1868" name="Google Shape;1868;p86"/>
          <p:cNvSpPr txBox="1">
            <a:spLocks noGrp="1"/>
          </p:cNvSpPr>
          <p:nvPr>
            <p:ph type="body" idx="1"/>
          </p:nvPr>
        </p:nvSpPr>
        <p:spPr>
          <a:xfrm>
            <a:off x="1039090" y="1884220"/>
            <a:ext cx="10307781" cy="4059382"/>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400"/>
              <a:t>Unordered list: for a very small set of variables.</a:t>
            </a:r>
            <a:endParaRPr/>
          </a:p>
          <a:p>
            <a:pPr marL="914400" lvl="1" indent="-342900" algn="l" rtl="0">
              <a:lnSpc>
                <a:spcPct val="90000"/>
              </a:lnSpc>
              <a:spcBef>
                <a:spcPts val="200"/>
              </a:spcBef>
              <a:spcAft>
                <a:spcPts val="0"/>
              </a:spcAft>
              <a:buSzPts val="1800"/>
              <a:buFont typeface="Noto Sans Symbols"/>
              <a:buChar char="⮚"/>
            </a:pPr>
            <a:r>
              <a:rPr lang="en-US" sz="2400"/>
              <a:t>Simplest to implement</a:t>
            </a:r>
            <a:endParaRPr/>
          </a:p>
          <a:p>
            <a:pPr marL="914400" lvl="1" indent="-342900" algn="l" rtl="0">
              <a:lnSpc>
                <a:spcPct val="90000"/>
              </a:lnSpc>
              <a:spcBef>
                <a:spcPts val="200"/>
              </a:spcBef>
              <a:spcAft>
                <a:spcPts val="0"/>
              </a:spcAft>
              <a:buSzPts val="1800"/>
              <a:buFont typeface="Noto Sans Symbols"/>
              <a:buChar char="⮚"/>
            </a:pPr>
            <a:r>
              <a:rPr lang="en-US" sz="2400"/>
              <a:t>Implemented as an array or a linked list</a:t>
            </a:r>
            <a:endParaRPr/>
          </a:p>
          <a:p>
            <a:pPr marL="914400" lvl="1" indent="-342900" algn="l" rtl="0">
              <a:lnSpc>
                <a:spcPct val="90000"/>
              </a:lnSpc>
              <a:spcBef>
                <a:spcPts val="200"/>
              </a:spcBef>
              <a:spcAft>
                <a:spcPts val="0"/>
              </a:spcAft>
              <a:buSzPts val="1800"/>
              <a:buFont typeface="Noto Sans Symbols"/>
              <a:buChar char="⮚"/>
            </a:pPr>
            <a:r>
              <a:rPr lang="en-US" sz="2400"/>
              <a:t>Linked list can grow dynamically – alleviates problem of a fixed size array</a:t>
            </a:r>
            <a:endParaRPr/>
          </a:p>
          <a:p>
            <a:pPr marL="914400" lvl="1" indent="-342900" algn="l" rtl="0">
              <a:lnSpc>
                <a:spcPct val="90000"/>
              </a:lnSpc>
              <a:spcBef>
                <a:spcPts val="200"/>
              </a:spcBef>
              <a:spcAft>
                <a:spcPts val="0"/>
              </a:spcAft>
              <a:buSzPts val="1800"/>
              <a:buFont typeface="Noto Sans Symbols"/>
              <a:buChar char="⮚"/>
            </a:pPr>
            <a:r>
              <a:rPr lang="en-US" sz="2400"/>
              <a:t>Insertion is fast O(1), but lookup is slow for large tables – O(n) on average.</a:t>
            </a:r>
            <a:endParaRPr/>
          </a:p>
          <a:p>
            <a:pPr marL="457200" lvl="0" indent="-342900" algn="l" rtl="0">
              <a:lnSpc>
                <a:spcPct val="90000"/>
              </a:lnSpc>
              <a:spcBef>
                <a:spcPts val="1200"/>
              </a:spcBef>
              <a:spcAft>
                <a:spcPts val="0"/>
              </a:spcAft>
              <a:buSzPts val="1800"/>
              <a:buFont typeface="Noto Sans Symbols"/>
              <a:buChar char="⮚"/>
            </a:pPr>
            <a:r>
              <a:rPr lang="en-US" sz="2400"/>
              <a:t>Ordered linear list:</a:t>
            </a:r>
            <a:endParaRPr/>
          </a:p>
          <a:p>
            <a:pPr marL="914400" lvl="1" indent="-342900" algn="l" rtl="0">
              <a:lnSpc>
                <a:spcPct val="90000"/>
              </a:lnSpc>
              <a:spcBef>
                <a:spcPts val="200"/>
              </a:spcBef>
              <a:spcAft>
                <a:spcPts val="0"/>
              </a:spcAft>
              <a:buSzPts val="1800"/>
              <a:buFont typeface="Noto Sans Symbols"/>
              <a:buChar char="⮚"/>
            </a:pPr>
            <a:r>
              <a:rPr lang="en-US" sz="2400"/>
              <a:t>If an array is sorted, it can be searched using binary search – </a:t>
            </a:r>
            <a:r>
              <a:rPr lang="en-US" sz="2400" i="1"/>
              <a:t>O(log</a:t>
            </a:r>
            <a:r>
              <a:rPr lang="en-US" sz="2400" i="1" baseline="-25000"/>
              <a:t>2</a:t>
            </a:r>
            <a:r>
              <a:rPr lang="en-US" sz="2400" i="1"/>
              <a:t>n)</a:t>
            </a:r>
            <a:endParaRPr/>
          </a:p>
          <a:p>
            <a:pPr marL="914400" lvl="1" indent="-342900" algn="l" rtl="0">
              <a:lnSpc>
                <a:spcPct val="90000"/>
              </a:lnSpc>
              <a:spcBef>
                <a:spcPts val="200"/>
              </a:spcBef>
              <a:spcAft>
                <a:spcPts val="0"/>
              </a:spcAft>
              <a:buSzPts val="1800"/>
              <a:buFont typeface="Noto Sans Symbols"/>
              <a:buChar char="⮚"/>
            </a:pPr>
            <a:r>
              <a:rPr lang="en-US" sz="2400"/>
              <a:t>Insertion into a sorted array is expensive – </a:t>
            </a:r>
            <a:r>
              <a:rPr lang="en-US" sz="2400" i="1"/>
              <a:t>O(n) on average</a:t>
            </a:r>
            <a:endParaRPr/>
          </a:p>
          <a:p>
            <a:pPr marL="914400" lvl="1" indent="-342900" algn="l" rtl="0">
              <a:lnSpc>
                <a:spcPct val="90000"/>
              </a:lnSpc>
              <a:spcBef>
                <a:spcPts val="200"/>
              </a:spcBef>
              <a:spcAft>
                <a:spcPts val="0"/>
              </a:spcAft>
              <a:buSzPts val="1800"/>
              <a:buFont typeface="Noto Sans Symbols"/>
              <a:buChar char="⮚"/>
            </a:pPr>
            <a:r>
              <a:rPr lang="en-US" sz="2400"/>
              <a:t>Useful when set of names is known in advance – table of reserved words</a:t>
            </a:r>
            <a:endParaRPr/>
          </a:p>
        </p:txBody>
      </p:sp>
      <p:pic>
        <p:nvPicPr>
          <p:cNvPr id="1869" name="Google Shape;1869;p86"/>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87"/>
          <p:cNvSpPr txBox="1">
            <a:spLocks noGrp="1"/>
          </p:cNvSpPr>
          <p:nvPr>
            <p:ph type="title"/>
          </p:nvPr>
        </p:nvSpPr>
        <p:spPr>
          <a:xfrm>
            <a:off x="2479964" y="717984"/>
            <a:ext cx="7107382" cy="71596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Possible implementations</a:t>
            </a:r>
            <a:endParaRPr/>
          </a:p>
        </p:txBody>
      </p:sp>
      <p:sp>
        <p:nvSpPr>
          <p:cNvPr id="1875" name="Google Shape;1875;p87"/>
          <p:cNvSpPr txBox="1">
            <a:spLocks noGrp="1"/>
          </p:cNvSpPr>
          <p:nvPr>
            <p:ph type="body" idx="1"/>
          </p:nvPr>
        </p:nvSpPr>
        <p:spPr>
          <a:xfrm>
            <a:off x="1357746" y="2050473"/>
            <a:ext cx="8991600" cy="1634836"/>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2400"/>
              <a:t>Binary search tree: </a:t>
            </a:r>
            <a:endParaRPr sz="2400"/>
          </a:p>
          <a:p>
            <a:pPr marL="914400" lvl="1" indent="-342900" algn="l" rtl="0">
              <a:lnSpc>
                <a:spcPct val="90000"/>
              </a:lnSpc>
              <a:spcBef>
                <a:spcPts val="200"/>
              </a:spcBef>
              <a:spcAft>
                <a:spcPts val="0"/>
              </a:spcAft>
              <a:buSzPts val="1800"/>
              <a:buFont typeface="Noto Sans Symbols"/>
              <a:buChar char="⮚"/>
            </a:pPr>
            <a:r>
              <a:rPr lang="en-US" sz="2400"/>
              <a:t>Can grow dynamically</a:t>
            </a:r>
            <a:endParaRPr/>
          </a:p>
          <a:p>
            <a:pPr marL="914400" lvl="1" indent="-342900" algn="l" rtl="0">
              <a:lnSpc>
                <a:spcPct val="90000"/>
              </a:lnSpc>
              <a:spcBef>
                <a:spcPts val="200"/>
              </a:spcBef>
              <a:spcAft>
                <a:spcPts val="0"/>
              </a:spcAft>
              <a:buSzPts val="1800"/>
              <a:buFont typeface="Noto Sans Symbols"/>
              <a:buChar char="⮚"/>
            </a:pPr>
            <a:r>
              <a:rPr lang="en-US" sz="2400"/>
              <a:t> Insertion and lookup are </a:t>
            </a:r>
            <a:r>
              <a:rPr lang="en-US" sz="2400" i="1"/>
              <a:t>O(log</a:t>
            </a:r>
            <a:r>
              <a:rPr lang="en-US" sz="2400" i="1" baseline="-25000"/>
              <a:t>2</a:t>
            </a:r>
            <a:r>
              <a:rPr lang="en-US" sz="2400" i="1"/>
              <a:t>n) on average</a:t>
            </a:r>
            <a:endParaRPr/>
          </a:p>
          <a:p>
            <a:pPr marL="914400" lvl="1" indent="-228600" algn="l" rtl="0">
              <a:lnSpc>
                <a:spcPct val="90000"/>
              </a:lnSpc>
              <a:spcBef>
                <a:spcPts val="200"/>
              </a:spcBef>
              <a:spcAft>
                <a:spcPts val="0"/>
              </a:spcAft>
              <a:buSzPts val="1800"/>
              <a:buNone/>
            </a:pPr>
            <a:endParaRPr/>
          </a:p>
          <a:p>
            <a:pPr marL="457200" lvl="0" indent="-342900" algn="l" rtl="0">
              <a:lnSpc>
                <a:spcPct val="90000"/>
              </a:lnSpc>
              <a:spcBef>
                <a:spcPts val="1200"/>
              </a:spcBef>
              <a:spcAft>
                <a:spcPts val="0"/>
              </a:spcAft>
              <a:buSzPts val="1800"/>
              <a:buNone/>
            </a:pPr>
            <a:endParaRPr/>
          </a:p>
        </p:txBody>
      </p:sp>
      <p:pic>
        <p:nvPicPr>
          <p:cNvPr id="1876" name="Google Shape;1876;p87"/>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88"/>
          <p:cNvSpPr txBox="1">
            <a:spLocks noGrp="1"/>
          </p:cNvSpPr>
          <p:nvPr>
            <p:ph type="title"/>
          </p:nvPr>
        </p:nvSpPr>
        <p:spPr>
          <a:xfrm>
            <a:off x="1898074" y="554181"/>
            <a:ext cx="9315632" cy="89223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latin typeface="Arial"/>
                <a:ea typeface="Arial"/>
                <a:cs typeface="Arial"/>
                <a:sym typeface="Arial"/>
              </a:rPr>
              <a:t>Representation of Symbol Table</a:t>
            </a:r>
            <a:endParaRPr>
              <a:latin typeface="Arial"/>
              <a:ea typeface="Arial"/>
              <a:cs typeface="Arial"/>
              <a:sym typeface="Arial"/>
            </a:endParaRPr>
          </a:p>
        </p:txBody>
      </p:sp>
      <p:sp>
        <p:nvSpPr>
          <p:cNvPr id="1882" name="Google Shape;1882;p88"/>
          <p:cNvSpPr txBox="1">
            <a:spLocks noGrp="1"/>
          </p:cNvSpPr>
          <p:nvPr>
            <p:ph type="body" idx="1"/>
          </p:nvPr>
        </p:nvSpPr>
        <p:spPr>
          <a:xfrm>
            <a:off x="1097280" y="1845734"/>
            <a:ext cx="10058400" cy="2560011"/>
          </a:xfrm>
          <a:prstGeom prst="rect">
            <a:avLst/>
          </a:prstGeom>
          <a:noFill/>
          <a:ln>
            <a:noFill/>
          </a:ln>
        </p:spPr>
        <p:txBody>
          <a:bodyPr spcFirstLastPara="1" wrap="square" lIns="0" tIns="45700" rIns="0" bIns="45700" anchor="t" anchorCtr="0">
            <a:noAutofit/>
          </a:bodyPr>
          <a:lstStyle/>
          <a:p>
            <a:pPr marL="973138" lvl="0" indent="-755650" algn="just" rtl="0">
              <a:lnSpc>
                <a:spcPct val="90000"/>
              </a:lnSpc>
              <a:spcBef>
                <a:spcPts val="1200"/>
              </a:spcBef>
              <a:spcAft>
                <a:spcPts val="0"/>
              </a:spcAft>
              <a:buClr>
                <a:srgbClr val="002060"/>
              </a:buClr>
              <a:buSzPts val="2280"/>
              <a:buNone/>
            </a:pPr>
            <a:r>
              <a:rPr lang="en-US" sz="2400"/>
              <a:t>There are two different techniques for implementing a keyed table:</a:t>
            </a:r>
            <a:endParaRPr sz="2400"/>
          </a:p>
          <a:p>
            <a:pPr marL="674688" lvl="0" indent="-457200" algn="just" rtl="0">
              <a:lnSpc>
                <a:spcPct val="90000"/>
              </a:lnSpc>
              <a:spcBef>
                <a:spcPts val="1200"/>
              </a:spcBef>
              <a:spcAft>
                <a:spcPts val="0"/>
              </a:spcAft>
              <a:buClr>
                <a:srgbClr val="002060"/>
              </a:buClr>
              <a:buSzPts val="2280"/>
              <a:buFont typeface="Noto Sans Symbols"/>
              <a:buChar char="⮚"/>
            </a:pPr>
            <a:r>
              <a:rPr lang="en-US" sz="2400"/>
              <a:t>Static Tree Tables</a:t>
            </a:r>
            <a:endParaRPr/>
          </a:p>
          <a:p>
            <a:pPr marL="674688" lvl="0" indent="-312419" algn="just" rtl="0">
              <a:lnSpc>
                <a:spcPct val="90000"/>
              </a:lnSpc>
              <a:spcBef>
                <a:spcPts val="1200"/>
              </a:spcBef>
              <a:spcAft>
                <a:spcPts val="0"/>
              </a:spcAft>
              <a:buClr>
                <a:srgbClr val="002060"/>
              </a:buClr>
              <a:buSzPts val="2280"/>
              <a:buFont typeface="Noto Sans Symbols"/>
              <a:buNone/>
            </a:pPr>
            <a:endParaRPr sz="2400"/>
          </a:p>
          <a:p>
            <a:pPr marL="674688" lvl="0" indent="-457200" algn="just" rtl="0">
              <a:lnSpc>
                <a:spcPct val="90000"/>
              </a:lnSpc>
              <a:spcBef>
                <a:spcPts val="1200"/>
              </a:spcBef>
              <a:spcAft>
                <a:spcPts val="0"/>
              </a:spcAft>
              <a:buClr>
                <a:srgbClr val="002060"/>
              </a:buClr>
              <a:buSzPts val="2280"/>
              <a:buFont typeface="Noto Sans Symbols"/>
              <a:buChar char="⮚"/>
            </a:pPr>
            <a:r>
              <a:rPr lang="en-US" sz="2400"/>
              <a:t>Dynamic Tree Tables</a:t>
            </a:r>
            <a:endParaRPr/>
          </a:p>
          <a:p>
            <a:pPr marL="457200" lvl="0" indent="-342900" algn="l" rtl="0">
              <a:lnSpc>
                <a:spcPct val="90000"/>
              </a:lnSpc>
              <a:spcBef>
                <a:spcPts val="1200"/>
              </a:spcBef>
              <a:spcAft>
                <a:spcPts val="0"/>
              </a:spcAft>
              <a:buClr>
                <a:srgbClr val="002060"/>
              </a:buClr>
              <a:buSzPts val="1800"/>
              <a:buNone/>
            </a:pPr>
            <a:endParaRPr/>
          </a:p>
        </p:txBody>
      </p:sp>
      <p:pic>
        <p:nvPicPr>
          <p:cNvPr id="1883" name="Google Shape;1883;p88"/>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89"/>
          <p:cNvSpPr txBox="1">
            <a:spLocks noGrp="1"/>
          </p:cNvSpPr>
          <p:nvPr>
            <p:ph type="title"/>
          </p:nvPr>
        </p:nvSpPr>
        <p:spPr>
          <a:xfrm>
            <a:off x="3602181" y="512618"/>
            <a:ext cx="7553497" cy="933796"/>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t>Static Tree Tables</a:t>
            </a:r>
            <a:endParaRPr/>
          </a:p>
        </p:txBody>
      </p:sp>
      <p:sp>
        <p:nvSpPr>
          <p:cNvPr id="1889" name="Google Shape;1889;p89"/>
          <p:cNvSpPr txBox="1">
            <a:spLocks noGrp="1"/>
          </p:cNvSpPr>
          <p:nvPr>
            <p:ph type="body" idx="1"/>
          </p:nvPr>
        </p:nvSpPr>
        <p:spPr>
          <a:xfrm>
            <a:off x="1097279" y="1877513"/>
            <a:ext cx="10263447" cy="1731818"/>
          </a:xfrm>
          <a:prstGeom prst="rect">
            <a:avLst/>
          </a:prstGeom>
          <a:noFill/>
          <a:ln>
            <a:noFill/>
          </a:ln>
        </p:spPr>
        <p:txBody>
          <a:bodyPr spcFirstLastPara="1" wrap="square" lIns="0" tIns="45700" rIns="0" bIns="45700" anchor="t" anchorCtr="0">
            <a:normAutofit lnSpcReduction="10000"/>
          </a:bodyPr>
          <a:lstStyle/>
          <a:p>
            <a:pPr marL="457200" lvl="0" indent="-342900" algn="just" rtl="0">
              <a:lnSpc>
                <a:spcPct val="90000"/>
              </a:lnSpc>
              <a:spcBef>
                <a:spcPts val="1200"/>
              </a:spcBef>
              <a:spcAft>
                <a:spcPts val="0"/>
              </a:spcAft>
              <a:buClr>
                <a:srgbClr val="002060"/>
              </a:buClr>
              <a:buSzPts val="2280"/>
              <a:buFont typeface="Noto Sans Symbols"/>
              <a:buChar char="⮚"/>
            </a:pPr>
            <a:r>
              <a:rPr lang="en-US" sz="2400"/>
              <a:t>When symbols are known in advance and no insertion and deletion is allowed, it is called a static tree table</a:t>
            </a:r>
            <a:endParaRPr/>
          </a:p>
          <a:p>
            <a:pPr marL="457200" lvl="0" indent="-198120" algn="just" rtl="0">
              <a:lnSpc>
                <a:spcPct val="90000"/>
              </a:lnSpc>
              <a:spcBef>
                <a:spcPts val="1200"/>
              </a:spcBef>
              <a:spcAft>
                <a:spcPts val="0"/>
              </a:spcAft>
              <a:buClr>
                <a:srgbClr val="002060"/>
              </a:buClr>
              <a:buSzPts val="2280"/>
              <a:buFont typeface="Noto Sans Symbols"/>
              <a:buNone/>
            </a:pPr>
            <a:endParaRPr sz="2400"/>
          </a:p>
          <a:p>
            <a:pPr marL="457200" lvl="0" indent="-342900" algn="just" rtl="0">
              <a:lnSpc>
                <a:spcPct val="90000"/>
              </a:lnSpc>
              <a:spcBef>
                <a:spcPts val="1200"/>
              </a:spcBef>
              <a:spcAft>
                <a:spcPts val="0"/>
              </a:spcAft>
              <a:buClr>
                <a:srgbClr val="002060"/>
              </a:buClr>
              <a:buSzPts val="2280"/>
              <a:buFont typeface="Noto Sans Symbols"/>
              <a:buChar char="⮚"/>
            </a:pPr>
            <a:r>
              <a:rPr lang="en-US" sz="2400"/>
              <a:t>An example of this type of table is a reserved word table in a compiler</a:t>
            </a:r>
            <a:endParaRPr/>
          </a:p>
          <a:p>
            <a:pPr marL="0" lvl="0" indent="0" algn="just" rtl="0">
              <a:lnSpc>
                <a:spcPct val="90000"/>
              </a:lnSpc>
              <a:spcBef>
                <a:spcPts val="1200"/>
              </a:spcBef>
              <a:spcAft>
                <a:spcPts val="0"/>
              </a:spcAft>
              <a:buClr>
                <a:srgbClr val="002060"/>
              </a:buClr>
              <a:buSzPts val="1900"/>
              <a:buNone/>
            </a:pPr>
            <a:endParaRPr>
              <a:latin typeface="Constantia"/>
              <a:ea typeface="Constantia"/>
              <a:cs typeface="Constantia"/>
              <a:sym typeface="Constantia"/>
            </a:endParaRPr>
          </a:p>
        </p:txBody>
      </p:sp>
      <p:pic>
        <p:nvPicPr>
          <p:cNvPr id="1890" name="Google Shape;1890;p89"/>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90"/>
          <p:cNvSpPr txBox="1">
            <a:spLocks noGrp="1"/>
          </p:cNvSpPr>
          <p:nvPr>
            <p:ph type="title"/>
          </p:nvPr>
        </p:nvSpPr>
        <p:spPr>
          <a:xfrm>
            <a:off x="3117272" y="651164"/>
            <a:ext cx="8038407" cy="850669"/>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t>Dynamic Tree Table</a:t>
            </a:r>
            <a:endParaRPr/>
          </a:p>
        </p:txBody>
      </p:sp>
      <p:sp>
        <p:nvSpPr>
          <p:cNvPr id="1896" name="Google Shape;1896;p90"/>
          <p:cNvSpPr txBox="1">
            <a:spLocks noGrp="1"/>
          </p:cNvSpPr>
          <p:nvPr>
            <p:ph type="body" idx="1"/>
          </p:nvPr>
        </p:nvSpPr>
        <p:spPr>
          <a:xfrm>
            <a:off x="1097280" y="1859382"/>
            <a:ext cx="10058400" cy="4023360"/>
          </a:xfrm>
          <a:prstGeom prst="rect">
            <a:avLst/>
          </a:prstGeom>
          <a:noFill/>
          <a:ln>
            <a:noFill/>
          </a:ln>
        </p:spPr>
        <p:txBody>
          <a:bodyPr spcFirstLastPara="1" wrap="square" lIns="0" tIns="45700" rIns="0" bIns="45700" anchor="t" anchorCtr="0">
            <a:noAutofit/>
          </a:bodyPr>
          <a:lstStyle/>
          <a:p>
            <a:pPr marL="457200" lvl="0" indent="-342900" algn="just" rtl="0">
              <a:lnSpc>
                <a:spcPct val="90000"/>
              </a:lnSpc>
              <a:spcBef>
                <a:spcPts val="1200"/>
              </a:spcBef>
              <a:spcAft>
                <a:spcPts val="0"/>
              </a:spcAft>
              <a:buClr>
                <a:srgbClr val="002060"/>
              </a:buClr>
              <a:buSzPts val="2280"/>
              <a:buFont typeface="Noto Sans Symbols"/>
              <a:buChar char="⮚"/>
            </a:pPr>
            <a:r>
              <a:rPr lang="en-US" sz="2400">
                <a:latin typeface="Times New Roman"/>
                <a:ea typeface="Times New Roman"/>
                <a:cs typeface="Times New Roman"/>
                <a:sym typeface="Times New Roman"/>
              </a:rPr>
              <a:t>A dynamic tree table is used when symbols are not known in advance but are inserted as they come and deleted if not required</a:t>
            </a:r>
            <a:endParaRPr/>
          </a:p>
          <a:p>
            <a:pPr marL="457200" lvl="0" indent="-198120" algn="just" rtl="0">
              <a:lnSpc>
                <a:spcPct val="90000"/>
              </a:lnSpc>
              <a:spcBef>
                <a:spcPts val="1200"/>
              </a:spcBef>
              <a:spcAft>
                <a:spcPts val="0"/>
              </a:spcAft>
              <a:buClr>
                <a:srgbClr val="002060"/>
              </a:buClr>
              <a:buSzPts val="2280"/>
              <a:buFont typeface="Noto Sans Symbols"/>
              <a:buNone/>
            </a:pPr>
            <a:endParaRPr sz="2400">
              <a:latin typeface="Times New Roman"/>
              <a:ea typeface="Times New Roman"/>
              <a:cs typeface="Times New Roman"/>
              <a:sym typeface="Times New Roman"/>
            </a:endParaRPr>
          </a:p>
          <a:p>
            <a:pPr marL="457200" lvl="0" indent="-342900" algn="just" rtl="0">
              <a:lnSpc>
                <a:spcPct val="90000"/>
              </a:lnSpc>
              <a:spcBef>
                <a:spcPts val="1200"/>
              </a:spcBef>
              <a:spcAft>
                <a:spcPts val="0"/>
              </a:spcAft>
              <a:buClr>
                <a:srgbClr val="002060"/>
              </a:buClr>
              <a:buSzPts val="2280"/>
              <a:buFont typeface="Noto Sans Symbols"/>
              <a:buChar char="⮚"/>
            </a:pPr>
            <a:r>
              <a:rPr lang="en-US" sz="2400">
                <a:latin typeface="Times New Roman"/>
                <a:ea typeface="Times New Roman"/>
                <a:cs typeface="Times New Roman"/>
                <a:sym typeface="Times New Roman"/>
              </a:rPr>
              <a:t>Dynamic keyed tables are those that are built on-the-fly</a:t>
            </a:r>
            <a:endParaRPr/>
          </a:p>
          <a:p>
            <a:pPr marL="457200" lvl="0" indent="-198120" algn="just" rtl="0">
              <a:lnSpc>
                <a:spcPct val="90000"/>
              </a:lnSpc>
              <a:spcBef>
                <a:spcPts val="1200"/>
              </a:spcBef>
              <a:spcAft>
                <a:spcPts val="0"/>
              </a:spcAft>
              <a:buClr>
                <a:srgbClr val="002060"/>
              </a:buClr>
              <a:buSzPts val="2280"/>
              <a:buFont typeface="Noto Sans Symbols"/>
              <a:buNone/>
            </a:pPr>
            <a:endParaRPr sz="2400">
              <a:latin typeface="Times New Roman"/>
              <a:ea typeface="Times New Roman"/>
              <a:cs typeface="Times New Roman"/>
              <a:sym typeface="Times New Roman"/>
            </a:endParaRPr>
          </a:p>
          <a:p>
            <a:pPr marL="457200" lvl="0" indent="-342900" algn="just" rtl="0">
              <a:lnSpc>
                <a:spcPct val="90000"/>
              </a:lnSpc>
              <a:spcBef>
                <a:spcPts val="1200"/>
              </a:spcBef>
              <a:spcAft>
                <a:spcPts val="0"/>
              </a:spcAft>
              <a:buClr>
                <a:srgbClr val="002060"/>
              </a:buClr>
              <a:buSzPts val="2280"/>
              <a:buFont typeface="Noto Sans Symbols"/>
              <a:buChar char="⮚"/>
            </a:pPr>
            <a:r>
              <a:rPr lang="en-US" sz="2400">
                <a:latin typeface="Times New Roman"/>
                <a:ea typeface="Times New Roman"/>
                <a:cs typeface="Times New Roman"/>
                <a:sym typeface="Times New Roman"/>
              </a:rPr>
              <a:t>The keys have no history associated with their use</a:t>
            </a:r>
            <a:endParaRPr/>
          </a:p>
          <a:p>
            <a:pPr marL="457200" lvl="0" indent="-228600" algn="l" rtl="0">
              <a:lnSpc>
                <a:spcPct val="90000"/>
              </a:lnSpc>
              <a:spcBef>
                <a:spcPts val="1200"/>
              </a:spcBef>
              <a:spcAft>
                <a:spcPts val="0"/>
              </a:spcAft>
              <a:buClr>
                <a:srgbClr val="002060"/>
              </a:buClr>
              <a:buSzPts val="1800"/>
              <a:buNone/>
            </a:pPr>
            <a:endParaRPr/>
          </a:p>
        </p:txBody>
      </p:sp>
      <p:pic>
        <p:nvPicPr>
          <p:cNvPr id="1897" name="Google Shape;1897;p90"/>
          <p:cNvPicPr preferRelativeResize="0"/>
          <p:nvPr/>
        </p:nvPicPr>
        <p:blipFill rotWithShape="1">
          <a:blip r:embed="rId3">
            <a:alphaModFix/>
          </a:blip>
          <a:srcRect/>
          <a:stretch/>
        </p:blipFill>
        <p:spPr>
          <a:xfrm>
            <a:off x="323936" y="293615"/>
            <a:ext cx="1269598" cy="120010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91"/>
          <p:cNvSpPr txBox="1">
            <a:spLocks noGrp="1"/>
          </p:cNvSpPr>
          <p:nvPr>
            <p:ph type="title"/>
          </p:nvPr>
        </p:nvSpPr>
        <p:spPr>
          <a:xfrm>
            <a:off x="2798618" y="286603"/>
            <a:ext cx="8357062"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t>Optimal Binary Search Trees</a:t>
            </a:r>
            <a:endParaRPr/>
          </a:p>
        </p:txBody>
      </p:sp>
      <p:sp>
        <p:nvSpPr>
          <p:cNvPr id="1903" name="Google Shape;1903;p91"/>
          <p:cNvSpPr txBox="1">
            <a:spLocks noGrp="1"/>
          </p:cNvSpPr>
          <p:nvPr>
            <p:ph type="body" idx="1"/>
          </p:nvPr>
        </p:nvSpPr>
        <p:spPr>
          <a:xfrm>
            <a:off x="1244600" y="1992086"/>
            <a:ext cx="9911080" cy="3915228"/>
          </a:xfrm>
          <a:prstGeom prst="rect">
            <a:avLst/>
          </a:prstGeom>
          <a:noFill/>
          <a:ln>
            <a:noFill/>
          </a:ln>
        </p:spPr>
        <p:txBody>
          <a:bodyPr spcFirstLastPara="1" wrap="square" lIns="0" tIns="45700" rIns="0" bIns="45700" anchor="t" anchorCtr="0">
            <a:normAutofit/>
          </a:bodyPr>
          <a:lstStyle/>
          <a:p>
            <a:pPr marL="457200" marR="45720" lvl="0" indent="-342900" algn="l" rtl="0">
              <a:lnSpc>
                <a:spcPct val="110000"/>
              </a:lnSpc>
              <a:spcBef>
                <a:spcPts val="1200"/>
              </a:spcBef>
              <a:spcAft>
                <a:spcPts val="0"/>
              </a:spcAft>
              <a:buClr>
                <a:schemeClr val="accent3"/>
              </a:buClr>
              <a:buSzPts val="2945"/>
              <a:buFont typeface="Noto Sans Symbols"/>
              <a:buChar char="⮚"/>
            </a:pPr>
            <a:r>
              <a:rPr lang="en-US" sz="3100"/>
              <a:t>To optimize a table knowing what keys are in the table and what the probable distribution is of those that are not in the table, we build an optimal binary search tree (OBST)</a:t>
            </a:r>
            <a:endParaRPr/>
          </a:p>
          <a:p>
            <a:pPr marL="457200" marR="45720" lvl="0" indent="-342900" algn="l" rtl="0">
              <a:lnSpc>
                <a:spcPct val="110000"/>
              </a:lnSpc>
              <a:spcBef>
                <a:spcPts val="1200"/>
              </a:spcBef>
              <a:spcAft>
                <a:spcPts val="0"/>
              </a:spcAft>
              <a:buClr>
                <a:schemeClr val="accent3"/>
              </a:buClr>
              <a:buSzPts val="2945"/>
              <a:buFont typeface="Noto Sans Symbols"/>
              <a:buChar char="⮚"/>
            </a:pPr>
            <a:r>
              <a:rPr lang="en-US" sz="3100"/>
              <a:t>Optimal binary search tree is a binary search tree having an average search time of all keys optimal</a:t>
            </a:r>
            <a:endParaRPr/>
          </a:p>
          <a:p>
            <a:pPr marL="342900" marR="45720" lvl="8" indent="-342900" algn="l" rtl="0">
              <a:lnSpc>
                <a:spcPct val="110000"/>
              </a:lnSpc>
              <a:spcBef>
                <a:spcPts val="400"/>
              </a:spcBef>
              <a:spcAft>
                <a:spcPts val="0"/>
              </a:spcAft>
              <a:buClr>
                <a:schemeClr val="accent3"/>
              </a:buClr>
              <a:buSzPts val="2945"/>
              <a:buFont typeface="Noto Sans Symbols"/>
              <a:buChar char="⮚"/>
            </a:pPr>
            <a:r>
              <a:rPr lang="en-US" sz="3100"/>
              <a:t> An OBST is a BST with the minimum cost</a:t>
            </a:r>
            <a:endParaRPr/>
          </a:p>
        </p:txBody>
      </p:sp>
      <p:pic>
        <p:nvPicPr>
          <p:cNvPr id="1904" name="Google Shape;1904;p91"/>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92"/>
          <p:cNvSpPr txBox="1">
            <a:spLocks noGrp="1"/>
          </p:cNvSpPr>
          <p:nvPr>
            <p:ph type="title"/>
          </p:nvPr>
        </p:nvSpPr>
        <p:spPr>
          <a:xfrm>
            <a:off x="3445669" y="176436"/>
            <a:ext cx="5000625" cy="54905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48148"/>
              <a:buFont typeface="Calibri"/>
              <a:buNone/>
            </a:pPr>
            <a:r>
              <a:rPr lang="en-US" sz="3600" b="1"/>
              <a:t>Optimal binary search trees</a:t>
            </a:r>
            <a:endParaRPr sz="3600" b="1"/>
          </a:p>
        </p:txBody>
      </p:sp>
      <p:sp>
        <p:nvSpPr>
          <p:cNvPr id="1911" name="Google Shape;1911;p92"/>
          <p:cNvSpPr txBox="1">
            <a:spLocks noGrp="1"/>
          </p:cNvSpPr>
          <p:nvPr>
            <p:ph type="body" idx="1"/>
          </p:nvPr>
        </p:nvSpPr>
        <p:spPr>
          <a:xfrm>
            <a:off x="356054" y="725486"/>
            <a:ext cx="11248571" cy="5791200"/>
          </a:xfrm>
          <a:prstGeom prst="rect">
            <a:avLst/>
          </a:prstGeom>
          <a:noFill/>
          <a:ln>
            <a:noFill/>
          </a:ln>
        </p:spPr>
        <p:txBody>
          <a:bodyPr spcFirstLastPara="1" wrap="square" lIns="0" tIns="45700" rIns="0" bIns="45700" anchor="t" anchorCtr="0">
            <a:normAutofit lnSpcReduction="10000"/>
          </a:bodyPr>
          <a:lstStyle/>
          <a:p>
            <a:pPr marL="457200" lvl="0" indent="-342900" algn="l" rtl="0">
              <a:lnSpc>
                <a:spcPct val="90000"/>
              </a:lnSpc>
              <a:spcBef>
                <a:spcPts val="1200"/>
              </a:spcBef>
              <a:spcAft>
                <a:spcPts val="0"/>
              </a:spcAft>
              <a:buSzPts val="1800"/>
              <a:buChar char=" "/>
            </a:pPr>
            <a:r>
              <a:rPr lang="en-US" sz="2800"/>
              <a:t>A full binary tree may not be an optimal binary search tree if the identifiers are searched for </a:t>
            </a:r>
            <a:r>
              <a:rPr lang="en-US" sz="2800">
                <a:solidFill>
                  <a:schemeClr val="accent1"/>
                </a:solidFill>
              </a:rPr>
              <a:t>with different frequency</a:t>
            </a:r>
            <a:endParaRPr sz="2800">
              <a:solidFill>
                <a:schemeClr val="accent1"/>
              </a:solidFill>
            </a:endParaRPr>
          </a:p>
          <a:p>
            <a:pPr marL="2286000" lvl="4" indent="-228600" algn="l" rtl="0">
              <a:lnSpc>
                <a:spcPct val="90000"/>
              </a:lnSpc>
              <a:spcBef>
                <a:spcPts val="400"/>
              </a:spcBef>
              <a:spcAft>
                <a:spcPts val="0"/>
              </a:spcAft>
              <a:buSzPts val="1800"/>
              <a:buNone/>
            </a:pPr>
            <a:endParaRPr sz="1800"/>
          </a:p>
          <a:p>
            <a:pPr marL="0" lvl="0" indent="0" algn="l" rtl="0">
              <a:lnSpc>
                <a:spcPct val="110000"/>
              </a:lnSpc>
              <a:spcBef>
                <a:spcPts val="0"/>
              </a:spcBef>
              <a:spcAft>
                <a:spcPts val="0"/>
              </a:spcAft>
              <a:buSzPts val="1800"/>
              <a:buNone/>
            </a:pPr>
            <a:r>
              <a:rPr lang="en-US" sz="2800"/>
              <a:t>Consider these two search trees, </a:t>
            </a:r>
            <a:br>
              <a:rPr lang="en-US" sz="2800"/>
            </a:br>
            <a:r>
              <a:rPr lang="en-US" sz="2800"/>
              <a:t>If we search for each identifier with </a:t>
            </a:r>
            <a:r>
              <a:rPr lang="en-US" sz="2800">
                <a:solidFill>
                  <a:schemeClr val="accent1"/>
                </a:solidFill>
              </a:rPr>
              <a:t>equal </a:t>
            </a:r>
            <a:endParaRPr>
              <a:solidFill>
                <a:schemeClr val="accent1"/>
              </a:solidFill>
            </a:endParaRPr>
          </a:p>
          <a:p>
            <a:pPr marL="0" lvl="0" indent="0" algn="l" rtl="0">
              <a:lnSpc>
                <a:spcPct val="110000"/>
              </a:lnSpc>
              <a:spcBef>
                <a:spcPts val="0"/>
              </a:spcBef>
              <a:spcAft>
                <a:spcPts val="0"/>
              </a:spcAft>
              <a:buSzPts val="1800"/>
              <a:buNone/>
            </a:pPr>
            <a:r>
              <a:rPr lang="en-US" sz="2800">
                <a:solidFill>
                  <a:schemeClr val="accent1"/>
                </a:solidFill>
              </a:rPr>
              <a:t>Probability</a:t>
            </a:r>
            <a:endParaRPr sz="2800">
              <a:solidFill>
                <a:schemeClr val="accent1"/>
              </a:solidFill>
            </a:endParaRPr>
          </a:p>
          <a:p>
            <a:pPr marL="0" lvl="0" indent="0" algn="l" rtl="0">
              <a:lnSpc>
                <a:spcPct val="110000"/>
              </a:lnSpc>
              <a:spcBef>
                <a:spcPts val="0"/>
              </a:spcBef>
              <a:spcAft>
                <a:spcPts val="0"/>
              </a:spcAft>
              <a:buSzPts val="1800"/>
              <a:buNone/>
            </a:pPr>
            <a:r>
              <a:rPr lang="en-US" sz="2400"/>
              <a:t>In </a:t>
            </a:r>
            <a:r>
              <a:rPr lang="en-US" sz="2800"/>
              <a:t>first tree (a)</a:t>
            </a:r>
            <a:endParaRPr sz="2800"/>
          </a:p>
          <a:p>
            <a:pPr marL="914400" lvl="1" indent="-342900" algn="l" rtl="0">
              <a:lnSpc>
                <a:spcPct val="90000"/>
              </a:lnSpc>
              <a:spcBef>
                <a:spcPts val="200"/>
              </a:spcBef>
              <a:spcAft>
                <a:spcPts val="0"/>
              </a:spcAft>
              <a:buSzPts val="1800"/>
              <a:buChar char="◦"/>
            </a:pPr>
            <a:r>
              <a:rPr lang="en-US" sz="2400"/>
              <a:t>the average number of </a:t>
            </a:r>
            <a:br>
              <a:rPr lang="en-US" sz="2400"/>
            </a:br>
            <a:r>
              <a:rPr lang="en-US" sz="2400"/>
              <a:t>comparisons for successful search is 2.4.</a:t>
            </a:r>
            <a:endParaRPr/>
          </a:p>
          <a:p>
            <a:pPr marL="914400" lvl="1" indent="-342900" algn="l" rtl="0">
              <a:lnSpc>
                <a:spcPct val="90000"/>
              </a:lnSpc>
              <a:spcBef>
                <a:spcPts val="200"/>
              </a:spcBef>
              <a:spcAft>
                <a:spcPts val="0"/>
              </a:spcAft>
              <a:buSzPts val="1800"/>
              <a:buChar char="◦"/>
            </a:pPr>
            <a:r>
              <a:rPr lang="en-US" sz="2400"/>
              <a:t>Comparisons for second tree is 2.2.</a:t>
            </a:r>
            <a:endParaRPr/>
          </a:p>
          <a:p>
            <a:pPr marL="457200" lvl="0" indent="-342900" algn="l" rtl="0">
              <a:lnSpc>
                <a:spcPct val="90000"/>
              </a:lnSpc>
              <a:spcBef>
                <a:spcPts val="1200"/>
              </a:spcBef>
              <a:spcAft>
                <a:spcPts val="0"/>
              </a:spcAft>
              <a:buSzPts val="1800"/>
              <a:buChar char=" "/>
            </a:pPr>
            <a:r>
              <a:rPr lang="en-US" sz="2800"/>
              <a:t>The second tree (b) has</a:t>
            </a:r>
            <a:endParaRPr/>
          </a:p>
          <a:p>
            <a:pPr marL="914400" lvl="1" indent="-342900" algn="l" rtl="0">
              <a:lnSpc>
                <a:spcPct val="90000"/>
              </a:lnSpc>
              <a:spcBef>
                <a:spcPts val="200"/>
              </a:spcBef>
              <a:spcAft>
                <a:spcPts val="0"/>
              </a:spcAft>
              <a:buSzPts val="1800"/>
              <a:buChar char="◦"/>
            </a:pPr>
            <a:r>
              <a:rPr lang="en-US" sz="2400"/>
              <a:t>a better worst case search time than </a:t>
            </a:r>
            <a:br>
              <a:rPr lang="en-US" sz="2400"/>
            </a:br>
            <a:r>
              <a:rPr lang="en-US" sz="2400"/>
              <a:t>the first tree.</a:t>
            </a:r>
            <a:endParaRPr/>
          </a:p>
          <a:p>
            <a:pPr marL="914400" lvl="1" indent="-342900" algn="l" rtl="0">
              <a:lnSpc>
                <a:spcPct val="90000"/>
              </a:lnSpc>
              <a:spcBef>
                <a:spcPts val="200"/>
              </a:spcBef>
              <a:spcAft>
                <a:spcPts val="0"/>
              </a:spcAft>
              <a:buSzPts val="1800"/>
              <a:buChar char="◦"/>
            </a:pPr>
            <a:r>
              <a:rPr lang="en-US" sz="2400"/>
              <a:t>a better average behavior.           </a:t>
            </a:r>
            <a:endParaRPr/>
          </a:p>
        </p:txBody>
      </p:sp>
      <p:pic>
        <p:nvPicPr>
          <p:cNvPr id="1912" name="Google Shape;1912;p92" descr="-Fig 10"/>
          <p:cNvPicPr preferRelativeResize="0"/>
          <p:nvPr/>
        </p:nvPicPr>
        <p:blipFill rotWithShape="1">
          <a:blip r:embed="rId3">
            <a:alphaModFix/>
          </a:blip>
          <a:srcRect l="31573" r="33089" b="37125"/>
          <a:stretch/>
        </p:blipFill>
        <p:spPr>
          <a:xfrm>
            <a:off x="7608094" y="1742566"/>
            <a:ext cx="1676400" cy="1466851"/>
          </a:xfrm>
          <a:prstGeom prst="rect">
            <a:avLst/>
          </a:prstGeom>
          <a:noFill/>
          <a:ln>
            <a:noFill/>
          </a:ln>
        </p:spPr>
      </p:pic>
      <p:pic>
        <p:nvPicPr>
          <p:cNvPr id="1913" name="Google Shape;1913;p92" descr="-Fig 10"/>
          <p:cNvPicPr preferRelativeResize="0"/>
          <p:nvPr/>
        </p:nvPicPr>
        <p:blipFill rotWithShape="1">
          <a:blip r:embed="rId4">
            <a:alphaModFix/>
          </a:blip>
          <a:srcRect l="1921" t="1912" r="61942" b="15787"/>
          <a:stretch/>
        </p:blipFill>
        <p:spPr>
          <a:xfrm>
            <a:off x="9888537" y="1358676"/>
            <a:ext cx="1716088" cy="3033712"/>
          </a:xfrm>
          <a:prstGeom prst="rect">
            <a:avLst/>
          </a:prstGeom>
          <a:noFill/>
          <a:ln>
            <a:noFill/>
          </a:ln>
        </p:spPr>
      </p:pic>
      <p:pic>
        <p:nvPicPr>
          <p:cNvPr id="1914" name="Google Shape;1914;p92" descr="-Fig 10"/>
          <p:cNvPicPr preferRelativeResize="0"/>
          <p:nvPr/>
        </p:nvPicPr>
        <p:blipFill rotWithShape="1">
          <a:blip r:embed="rId4">
            <a:alphaModFix/>
          </a:blip>
          <a:srcRect l="54500" r="2758" b="33869"/>
          <a:stretch/>
        </p:blipFill>
        <p:spPr>
          <a:xfrm>
            <a:off x="7164502" y="3593306"/>
            <a:ext cx="3059112" cy="2436813"/>
          </a:xfrm>
          <a:prstGeom prst="rect">
            <a:avLst/>
          </a:prstGeom>
          <a:noFill/>
          <a:ln>
            <a:noFill/>
          </a:ln>
        </p:spPr>
      </p:pic>
      <p:sp>
        <p:nvSpPr>
          <p:cNvPr id="1915" name="Google Shape;1915;p92"/>
          <p:cNvSpPr txBox="1"/>
          <p:nvPr/>
        </p:nvSpPr>
        <p:spPr>
          <a:xfrm>
            <a:off x="6543683" y="5708095"/>
            <a:ext cx="1971675" cy="307736"/>
          </a:xfrm>
          <a:prstGeom prst="rect">
            <a:avLst/>
          </a:prstGeom>
          <a:solidFill>
            <a:srgbClr val="C8CBE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C00000"/>
                </a:solidFill>
                <a:latin typeface="Arial"/>
                <a:ea typeface="Arial"/>
                <a:cs typeface="Arial"/>
                <a:sym typeface="Arial"/>
              </a:rPr>
              <a:t>(1+2+2+3+3)/5 = 2.2</a:t>
            </a:r>
            <a:endParaRPr sz="1400" b="0" i="0" u="none" strike="noStrike" cap="none">
              <a:solidFill>
                <a:srgbClr val="C00000"/>
              </a:solidFill>
              <a:latin typeface="Arial"/>
              <a:ea typeface="Arial"/>
              <a:cs typeface="Arial"/>
              <a:sym typeface="Arial"/>
            </a:endParaRPr>
          </a:p>
        </p:txBody>
      </p:sp>
      <p:sp>
        <p:nvSpPr>
          <p:cNvPr id="1916" name="Google Shape;1916;p92"/>
          <p:cNvSpPr txBox="1"/>
          <p:nvPr/>
        </p:nvSpPr>
        <p:spPr>
          <a:xfrm>
            <a:off x="9930103" y="4323723"/>
            <a:ext cx="2071397" cy="307736"/>
          </a:xfrm>
          <a:prstGeom prst="rect">
            <a:avLst/>
          </a:prstGeom>
          <a:solidFill>
            <a:srgbClr val="C8CBE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C00000"/>
                </a:solidFill>
                <a:latin typeface="Arial"/>
                <a:ea typeface="Arial"/>
                <a:cs typeface="Arial"/>
                <a:sym typeface="Arial"/>
              </a:rPr>
              <a:t>(1+2+2+3+4)/5 = 2.4</a:t>
            </a:r>
            <a:endParaRPr sz="1400" b="0" i="0" u="none" strike="noStrike" cap="none">
              <a:solidFill>
                <a:srgbClr val="C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3"/>
                                        </p:tgtEl>
                                        <p:attrNameLst>
                                          <p:attrName>style.visibility</p:attrName>
                                        </p:attrNameLst>
                                      </p:cBhvr>
                                      <p:to>
                                        <p:strVal val="visible"/>
                                      </p:to>
                                    </p:set>
                                    <p:animEffect transition="in" filter="fade">
                                      <p:cBhvr>
                                        <p:cTn id="7" dur="500"/>
                                        <p:tgtEl>
                                          <p:spTgt spid="19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4"/>
                                        </p:tgtEl>
                                        <p:attrNameLst>
                                          <p:attrName>style.visibility</p:attrName>
                                        </p:attrNameLst>
                                      </p:cBhvr>
                                      <p:to>
                                        <p:strVal val="visible"/>
                                      </p:to>
                                    </p:set>
                                    <p:animEffect transition="in" filter="fade">
                                      <p:cBhvr>
                                        <p:cTn id="12" dur="500"/>
                                        <p:tgtEl>
                                          <p:spTgt spid="19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5"/>
                                        </p:tgtEl>
                                        <p:attrNameLst>
                                          <p:attrName>style.visibility</p:attrName>
                                        </p:attrNameLst>
                                      </p:cBhvr>
                                      <p:to>
                                        <p:strVal val="visible"/>
                                      </p:to>
                                    </p:set>
                                    <p:animEffect transition="in" filter="fade">
                                      <p:cBhvr>
                                        <p:cTn id="17" dur="500"/>
                                        <p:tgtEl>
                                          <p:spTgt spid="19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16"/>
                                        </p:tgtEl>
                                        <p:attrNameLst>
                                          <p:attrName>style.visibility</p:attrName>
                                        </p:attrNameLst>
                                      </p:cBhvr>
                                      <p:to>
                                        <p:strVal val="visible"/>
                                      </p:to>
                                    </p:set>
                                    <p:animEffect transition="in" filter="fade">
                                      <p:cBhvr>
                                        <p:cTn id="22" dur="500"/>
                                        <p:tgtEl>
                                          <p:spTgt spid="1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Max Heap</a:t>
            </a:r>
            <a:endParaRPr/>
          </a:p>
        </p:txBody>
      </p:sp>
      <p:sp>
        <p:nvSpPr>
          <p:cNvPr id="301" name="Google Shape;301;p9"/>
          <p:cNvSpPr/>
          <p:nvPr/>
        </p:nvSpPr>
        <p:spPr>
          <a:xfrm>
            <a:off x="4876800" y="1676400"/>
            <a:ext cx="2235200" cy="990600"/>
          </a:xfrm>
          <a:prstGeom prst="ellipse">
            <a:avLst/>
          </a:prstGeom>
          <a:solidFill>
            <a:schemeClr val="accent1"/>
          </a:solidFill>
          <a:ln w="15875" cap="flat" cmpd="sng">
            <a:solidFill>
              <a:srgbClr val="D2FE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Data</a:t>
            </a:r>
            <a:endParaRPr sz="1400" b="0" i="0" u="none" strike="noStrike" cap="none">
              <a:solidFill>
                <a:srgbClr val="000000"/>
              </a:solidFill>
              <a:latin typeface="Arial"/>
              <a:ea typeface="Arial"/>
              <a:cs typeface="Arial"/>
              <a:sym typeface="Arial"/>
            </a:endParaRPr>
          </a:p>
        </p:txBody>
      </p:sp>
      <p:sp>
        <p:nvSpPr>
          <p:cNvPr id="302" name="Google Shape;302;p9"/>
          <p:cNvSpPr/>
          <p:nvPr/>
        </p:nvSpPr>
        <p:spPr>
          <a:xfrm>
            <a:off x="711200" y="3200400"/>
            <a:ext cx="4368800" cy="1371600"/>
          </a:xfrm>
          <a:prstGeom prst="triangle">
            <a:avLst>
              <a:gd name="adj" fmla="val 50000"/>
            </a:avLst>
          </a:prstGeom>
          <a:solidFill>
            <a:schemeClr val="accent1"/>
          </a:solidFill>
          <a:ln w="15875" cap="flat" cmpd="sng">
            <a:solidFill>
              <a:srgbClr val="D2FE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all &lt;= Data</a:t>
            </a:r>
            <a:endParaRPr sz="1400" b="0" i="0" u="none" strike="noStrike" cap="none">
              <a:solidFill>
                <a:srgbClr val="000000"/>
              </a:solidFill>
              <a:latin typeface="Arial"/>
              <a:ea typeface="Arial"/>
              <a:cs typeface="Arial"/>
              <a:sym typeface="Arial"/>
            </a:endParaRPr>
          </a:p>
        </p:txBody>
      </p:sp>
      <p:sp>
        <p:nvSpPr>
          <p:cNvPr id="303" name="Google Shape;303;p9"/>
          <p:cNvSpPr/>
          <p:nvPr/>
        </p:nvSpPr>
        <p:spPr>
          <a:xfrm>
            <a:off x="7010400" y="3200400"/>
            <a:ext cx="4368800" cy="1371600"/>
          </a:xfrm>
          <a:prstGeom prst="triangle">
            <a:avLst>
              <a:gd name="adj" fmla="val 50000"/>
            </a:avLst>
          </a:prstGeom>
          <a:solidFill>
            <a:schemeClr val="accent1"/>
          </a:solidFill>
          <a:ln w="15875" cap="flat" cmpd="sng">
            <a:solidFill>
              <a:srgbClr val="D2FE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all &lt;= 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04" name="Google Shape;304;p9"/>
          <p:cNvCxnSpPr/>
          <p:nvPr/>
        </p:nvCxnSpPr>
        <p:spPr>
          <a:xfrm flipH="1">
            <a:off x="2873101" y="2521800"/>
            <a:ext cx="2308500" cy="678600"/>
          </a:xfrm>
          <a:prstGeom prst="straightConnector1">
            <a:avLst/>
          </a:prstGeom>
          <a:noFill/>
          <a:ln w="9525" cap="flat" cmpd="sng">
            <a:solidFill>
              <a:schemeClr val="dk1"/>
            </a:solidFill>
            <a:prstDash val="solid"/>
            <a:round/>
            <a:headEnd type="none" w="sm" len="sm"/>
            <a:tailEnd type="none" w="sm" len="sm"/>
          </a:ln>
        </p:spPr>
      </p:cxnSp>
      <p:cxnSp>
        <p:nvCxnSpPr>
          <p:cNvPr id="305" name="Google Shape;305;p9"/>
          <p:cNvCxnSpPr>
            <a:endCxn id="303" idx="0"/>
          </p:cNvCxnSpPr>
          <p:nvPr/>
        </p:nvCxnSpPr>
        <p:spPr>
          <a:xfrm>
            <a:off x="6779800" y="2514600"/>
            <a:ext cx="2415000" cy="685800"/>
          </a:xfrm>
          <a:prstGeom prst="straightConnector1">
            <a:avLst/>
          </a:prstGeom>
          <a:noFill/>
          <a:ln w="9525" cap="flat" cmpd="sng">
            <a:solidFill>
              <a:schemeClr val="dk1"/>
            </a:solidFill>
            <a:prstDash val="solid"/>
            <a:round/>
            <a:headEnd type="none" w="sm" len="sm"/>
            <a:tailEnd type="none" w="sm" len="sm"/>
          </a:ln>
        </p:spPr>
      </p:cxnSp>
      <p:pic>
        <p:nvPicPr>
          <p:cNvPr id="306" name="Google Shape;306;p9"/>
          <p:cNvPicPr preferRelativeResize="0"/>
          <p:nvPr/>
        </p:nvPicPr>
        <p:blipFill rotWithShape="1">
          <a:blip r:embed="rId3">
            <a:alphaModFix/>
          </a:blip>
          <a:srcRect/>
          <a:stretch/>
        </p:blipFill>
        <p:spPr>
          <a:xfrm>
            <a:off x="127201" y="334159"/>
            <a:ext cx="1269598" cy="1200102"/>
          </a:xfrm>
          <a:prstGeom prst="rect">
            <a:avLst/>
          </a:prstGeom>
          <a:noFill/>
          <a:ln>
            <a:noFill/>
          </a:ln>
        </p:spPr>
      </p:pic>
      <p:sp>
        <p:nvSpPr>
          <p:cNvPr id="307" name="Google Shape;307;p9"/>
          <p:cNvSpPr txBox="1">
            <a:spLocks noGrp="1"/>
          </p:cNvSpPr>
          <p:nvPr>
            <p:ph type="body" idx="1"/>
          </p:nvPr>
        </p:nvSpPr>
        <p:spPr>
          <a:xfrm>
            <a:off x="1068387" y="4996615"/>
            <a:ext cx="10058400" cy="727784"/>
          </a:xfrm>
          <a:prstGeom prst="rect">
            <a:avLst/>
          </a:prstGeom>
          <a:noFill/>
          <a:ln>
            <a:noFill/>
          </a:ln>
        </p:spPr>
        <p:txBody>
          <a:bodyPr spcFirstLastPara="1" wrap="square" lIns="0" tIns="45700" rIns="0" bIns="45700" anchor="t" anchorCtr="0">
            <a:normAutofit/>
          </a:bodyPr>
          <a:lstStyle/>
          <a:p>
            <a:pPr marL="465138" marR="0" lvl="0" indent="-465138" algn="just" rtl="0">
              <a:lnSpc>
                <a:spcPct val="90000"/>
              </a:lnSpc>
              <a:spcBef>
                <a:spcPts val="0"/>
              </a:spcBef>
              <a:spcAft>
                <a:spcPts val="0"/>
              </a:spcAft>
              <a:buSzPts val="2000"/>
              <a:buFont typeface="Noto Sans Symbols"/>
              <a:buChar char="❖"/>
            </a:pPr>
            <a:r>
              <a:rPr lang="en-US" b="1"/>
              <a:t>A max-heap is where the key value of a node is greater than the key values in of its children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93"/>
          <p:cNvSpPr txBox="1">
            <a:spLocks noGrp="1"/>
          </p:cNvSpPr>
          <p:nvPr>
            <p:ph type="title"/>
          </p:nvPr>
        </p:nvSpPr>
        <p:spPr>
          <a:xfrm>
            <a:off x="1692723" y="274638"/>
            <a:ext cx="7686804" cy="1143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t>Optimal binary search trees</a:t>
            </a:r>
            <a:endParaRPr/>
          </a:p>
        </p:txBody>
      </p:sp>
      <p:sp>
        <p:nvSpPr>
          <p:cNvPr id="1923" name="Google Shape;1923;p93"/>
          <p:cNvSpPr txBox="1">
            <a:spLocks noGrp="1"/>
          </p:cNvSpPr>
          <p:nvPr>
            <p:ph type="body" idx="1"/>
          </p:nvPr>
        </p:nvSpPr>
        <p:spPr>
          <a:xfrm>
            <a:off x="368696" y="1845734"/>
            <a:ext cx="8260954" cy="4023360"/>
          </a:xfrm>
          <a:prstGeom prst="rect">
            <a:avLst/>
          </a:prstGeom>
          <a:noFill/>
          <a:ln>
            <a:noFill/>
          </a:ln>
        </p:spPr>
        <p:txBody>
          <a:bodyPr spcFirstLastPara="1" wrap="square" lIns="0" tIns="45700" rIns="0" bIns="45700" anchor="t" anchorCtr="0">
            <a:normAutofit fontScale="92500"/>
          </a:bodyPr>
          <a:lstStyle/>
          <a:p>
            <a:pPr marL="197100" lvl="0" indent="0" algn="l" rtl="0">
              <a:lnSpc>
                <a:spcPct val="90000"/>
              </a:lnSpc>
              <a:spcBef>
                <a:spcPts val="1200"/>
              </a:spcBef>
              <a:spcAft>
                <a:spcPts val="0"/>
              </a:spcAft>
              <a:buSzPct val="69498"/>
              <a:buNone/>
            </a:pPr>
            <a:r>
              <a:rPr lang="en-US" sz="2800"/>
              <a:t>In evaluating binary search trees, it is useful to add a special </a:t>
            </a:r>
            <a:br>
              <a:rPr lang="en-US" sz="2800"/>
            </a:br>
            <a:r>
              <a:rPr lang="en-US" sz="2800">
                <a:solidFill>
                  <a:schemeClr val="accent1"/>
                </a:solidFill>
              </a:rPr>
              <a:t>square node at every place there is a null links</a:t>
            </a:r>
            <a:r>
              <a:rPr lang="en-US" sz="2800"/>
              <a:t>.</a:t>
            </a:r>
            <a:endParaRPr/>
          </a:p>
          <a:p>
            <a:pPr marL="540000" lvl="0" indent="-342900" algn="l" rtl="0">
              <a:lnSpc>
                <a:spcPct val="90000"/>
              </a:lnSpc>
              <a:spcBef>
                <a:spcPts val="1200"/>
              </a:spcBef>
              <a:spcAft>
                <a:spcPts val="0"/>
              </a:spcAft>
              <a:buSzPct val="69498"/>
              <a:buNone/>
            </a:pPr>
            <a:endParaRPr sz="2800"/>
          </a:p>
          <a:p>
            <a:pPr marL="654300" lvl="1" indent="-457200" algn="l" rtl="0">
              <a:lnSpc>
                <a:spcPct val="90000"/>
              </a:lnSpc>
              <a:spcBef>
                <a:spcPts val="200"/>
              </a:spcBef>
              <a:spcAft>
                <a:spcPts val="0"/>
              </a:spcAft>
              <a:buSzPct val="74844"/>
              <a:buFont typeface="Noto Sans Symbols"/>
              <a:buChar char="⮚"/>
            </a:pPr>
            <a:r>
              <a:rPr lang="en-US" sz="2600"/>
              <a:t>We call these nodes </a:t>
            </a:r>
            <a:r>
              <a:rPr lang="en-US" sz="2600" i="1"/>
              <a:t>external nodes</a:t>
            </a:r>
            <a:r>
              <a:rPr lang="en-US" sz="2600"/>
              <a:t>.</a:t>
            </a:r>
            <a:endParaRPr/>
          </a:p>
          <a:p>
            <a:pPr marL="654300" lvl="1" indent="-457200" algn="l" rtl="0">
              <a:lnSpc>
                <a:spcPct val="90000"/>
              </a:lnSpc>
              <a:spcBef>
                <a:spcPts val="200"/>
              </a:spcBef>
              <a:spcAft>
                <a:spcPts val="0"/>
              </a:spcAft>
              <a:buSzPct val="74844"/>
              <a:buFont typeface="Noto Sans Symbols"/>
              <a:buChar char="⮚"/>
            </a:pPr>
            <a:r>
              <a:rPr lang="en-US" sz="2600"/>
              <a:t>We also refer to the external nodes </a:t>
            </a:r>
            <a:br>
              <a:rPr lang="en-US" sz="2600"/>
            </a:br>
            <a:r>
              <a:rPr lang="en-US" sz="2600"/>
              <a:t>as </a:t>
            </a:r>
            <a:r>
              <a:rPr lang="en-US" sz="2600" i="1"/>
              <a:t>failure</a:t>
            </a:r>
            <a:r>
              <a:rPr lang="en-US" sz="2600"/>
              <a:t> nodes.</a:t>
            </a:r>
            <a:endParaRPr/>
          </a:p>
          <a:p>
            <a:pPr marL="654300" lvl="1" indent="-457200" algn="l" rtl="0">
              <a:lnSpc>
                <a:spcPct val="90000"/>
              </a:lnSpc>
              <a:spcBef>
                <a:spcPts val="200"/>
              </a:spcBef>
              <a:spcAft>
                <a:spcPts val="0"/>
              </a:spcAft>
              <a:buSzPct val="74844"/>
              <a:buFont typeface="Noto Sans Symbols"/>
              <a:buChar char="⮚"/>
            </a:pPr>
            <a:r>
              <a:rPr lang="en-US" sz="2600"/>
              <a:t>The remaining nodes are </a:t>
            </a:r>
            <a:br>
              <a:rPr lang="en-US" sz="2600"/>
            </a:br>
            <a:r>
              <a:rPr lang="en-US" sz="2600" i="1"/>
              <a:t>internal nodes</a:t>
            </a:r>
            <a:r>
              <a:rPr lang="en-US" sz="2600"/>
              <a:t>.</a:t>
            </a:r>
            <a:endParaRPr/>
          </a:p>
          <a:p>
            <a:pPr marL="654300" lvl="1" indent="-457200" algn="l" rtl="0">
              <a:lnSpc>
                <a:spcPct val="90000"/>
              </a:lnSpc>
              <a:spcBef>
                <a:spcPts val="200"/>
              </a:spcBef>
              <a:spcAft>
                <a:spcPts val="0"/>
              </a:spcAft>
              <a:buSzPct val="74844"/>
              <a:buFont typeface="Noto Sans Symbols"/>
              <a:buChar char="⮚"/>
            </a:pPr>
            <a:r>
              <a:rPr lang="en-US" sz="2600"/>
              <a:t>A binary tree with external nodes </a:t>
            </a:r>
            <a:br>
              <a:rPr lang="en-US" sz="2600"/>
            </a:br>
            <a:r>
              <a:rPr lang="en-US" sz="2600"/>
              <a:t>added is an </a:t>
            </a:r>
            <a:r>
              <a:rPr lang="en-US" sz="2600" i="1"/>
              <a:t>extended binary tree</a:t>
            </a:r>
            <a:endParaRPr/>
          </a:p>
          <a:p>
            <a:pPr marL="540000" lvl="0" indent="-228599" algn="l" rtl="0">
              <a:lnSpc>
                <a:spcPct val="90000"/>
              </a:lnSpc>
              <a:spcBef>
                <a:spcPts val="1200"/>
              </a:spcBef>
              <a:spcAft>
                <a:spcPts val="0"/>
              </a:spcAft>
              <a:buSzPct val="97297"/>
              <a:buNone/>
            </a:pPr>
            <a:endParaRPr/>
          </a:p>
        </p:txBody>
      </p:sp>
      <p:pic>
        <p:nvPicPr>
          <p:cNvPr id="1924" name="Google Shape;1924;p93" descr="-Figure 10"/>
          <p:cNvPicPr preferRelativeResize="0"/>
          <p:nvPr/>
        </p:nvPicPr>
        <p:blipFill rotWithShape="1">
          <a:blip r:embed="rId3">
            <a:alphaModFix/>
          </a:blip>
          <a:srcRect r="56793" b="12128"/>
          <a:stretch/>
        </p:blipFill>
        <p:spPr>
          <a:xfrm>
            <a:off x="8878604" y="274638"/>
            <a:ext cx="2965450" cy="3622675"/>
          </a:xfrm>
          <a:prstGeom prst="rect">
            <a:avLst/>
          </a:prstGeom>
          <a:noFill/>
          <a:ln>
            <a:noFill/>
          </a:ln>
        </p:spPr>
      </p:pic>
      <p:pic>
        <p:nvPicPr>
          <p:cNvPr id="1925" name="Google Shape;1925;p93" descr="-Figure 10"/>
          <p:cNvPicPr preferRelativeResize="0"/>
          <p:nvPr/>
        </p:nvPicPr>
        <p:blipFill rotWithShape="1">
          <a:blip r:embed="rId3">
            <a:alphaModFix/>
          </a:blip>
          <a:srcRect l="53203" b="28741"/>
          <a:stretch/>
        </p:blipFill>
        <p:spPr>
          <a:xfrm>
            <a:off x="6254279" y="2988734"/>
            <a:ext cx="3213100" cy="2940050"/>
          </a:xfrm>
          <a:prstGeom prst="rect">
            <a:avLst/>
          </a:prstGeom>
          <a:noFill/>
          <a:ln>
            <a:noFill/>
          </a:ln>
        </p:spPr>
      </p:pic>
      <p:pic>
        <p:nvPicPr>
          <p:cNvPr id="1926" name="Google Shape;1926;p93"/>
          <p:cNvPicPr preferRelativeResize="0"/>
          <p:nvPr/>
        </p:nvPicPr>
        <p:blipFill rotWithShape="1">
          <a:blip r:embed="rId4">
            <a:alphaModFix/>
          </a:blip>
          <a:srcRect/>
          <a:stretch/>
        </p:blipFill>
        <p:spPr>
          <a:xfrm>
            <a:off x="368696" y="184223"/>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4"/>
                                        </p:tgtEl>
                                        <p:attrNameLst>
                                          <p:attrName>style.visibility</p:attrName>
                                        </p:attrNameLst>
                                      </p:cBhvr>
                                      <p:to>
                                        <p:strVal val="visible"/>
                                      </p:to>
                                    </p:set>
                                    <p:animEffect transition="in" filter="fade">
                                      <p:cBhvr>
                                        <p:cTn id="7" dur="500"/>
                                        <p:tgtEl>
                                          <p:spTgt spid="19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5"/>
                                        </p:tgtEl>
                                        <p:attrNameLst>
                                          <p:attrName>style.visibility</p:attrName>
                                        </p:attrNameLst>
                                      </p:cBhvr>
                                      <p:to>
                                        <p:strVal val="visible"/>
                                      </p:to>
                                    </p:set>
                                    <p:animEffect transition="in" filter="fade">
                                      <p:cBhvr>
                                        <p:cTn id="12" dur="500"/>
                                        <p:tgtEl>
                                          <p:spTgt spid="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94"/>
          <p:cNvSpPr txBox="1">
            <a:spLocks noGrp="1"/>
          </p:cNvSpPr>
          <p:nvPr>
            <p:ph type="title"/>
          </p:nvPr>
        </p:nvSpPr>
        <p:spPr>
          <a:xfrm>
            <a:off x="1979614" y="125414"/>
            <a:ext cx="8226425" cy="78898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t>Optimal binary search trees</a:t>
            </a:r>
            <a:endParaRPr/>
          </a:p>
        </p:txBody>
      </p:sp>
      <p:sp>
        <p:nvSpPr>
          <p:cNvPr id="1933" name="Google Shape;1933;p94"/>
          <p:cNvSpPr txBox="1">
            <a:spLocks noGrp="1"/>
          </p:cNvSpPr>
          <p:nvPr>
            <p:ph type="body" idx="1"/>
          </p:nvPr>
        </p:nvSpPr>
        <p:spPr>
          <a:xfrm>
            <a:off x="1128974" y="1199356"/>
            <a:ext cx="9927703" cy="4968875"/>
          </a:xfrm>
          <a:prstGeom prst="rect">
            <a:avLst/>
          </a:prstGeom>
          <a:noFill/>
          <a:ln>
            <a:noFill/>
          </a:ln>
        </p:spPr>
        <p:txBody>
          <a:bodyPr spcFirstLastPara="1" wrap="square" lIns="0" tIns="45700" rIns="0" bIns="45700" anchor="t" anchorCtr="0">
            <a:normAutofit fontScale="92500" lnSpcReduction="10000"/>
          </a:bodyPr>
          <a:lstStyle/>
          <a:p>
            <a:pPr marL="457200" lvl="0" indent="-342899" algn="l" rtl="0">
              <a:lnSpc>
                <a:spcPct val="90000"/>
              </a:lnSpc>
              <a:spcBef>
                <a:spcPts val="1200"/>
              </a:spcBef>
              <a:spcAft>
                <a:spcPts val="0"/>
              </a:spcAft>
              <a:buSzPct val="81081"/>
              <a:buFont typeface="Noto Sans Symbols"/>
              <a:buChar char="⮚"/>
            </a:pPr>
            <a:r>
              <a:rPr lang="en-US" sz="2400" i="1"/>
              <a:t>External / internal path length</a:t>
            </a:r>
            <a:endParaRPr/>
          </a:p>
          <a:p>
            <a:pPr marL="571500" lvl="0" indent="-228600" algn="l" rtl="0">
              <a:lnSpc>
                <a:spcPct val="90000"/>
              </a:lnSpc>
              <a:spcBef>
                <a:spcPts val="1200"/>
              </a:spcBef>
              <a:spcAft>
                <a:spcPts val="0"/>
              </a:spcAft>
              <a:buSzPct val="81081"/>
              <a:buFont typeface="Noto Sans Symbols"/>
              <a:buNone/>
            </a:pPr>
            <a:endParaRPr sz="2400"/>
          </a:p>
          <a:p>
            <a:pPr marL="914400" lvl="1" indent="-342900" algn="l" rtl="0">
              <a:lnSpc>
                <a:spcPct val="90000"/>
              </a:lnSpc>
              <a:spcBef>
                <a:spcPts val="200"/>
              </a:spcBef>
              <a:spcAft>
                <a:spcPts val="0"/>
              </a:spcAft>
              <a:buSzPct val="81081"/>
              <a:buFont typeface="Noto Sans Symbols"/>
              <a:buChar char="⮚"/>
            </a:pPr>
            <a:r>
              <a:rPr lang="en-US" sz="2400"/>
              <a:t>The sum of all external / internal nodes’ levels.</a:t>
            </a:r>
            <a:endParaRPr/>
          </a:p>
          <a:p>
            <a:pPr marL="571500" lvl="0" indent="-228600" algn="l" rtl="0">
              <a:lnSpc>
                <a:spcPct val="90000"/>
              </a:lnSpc>
              <a:spcBef>
                <a:spcPts val="1200"/>
              </a:spcBef>
              <a:spcAft>
                <a:spcPts val="0"/>
              </a:spcAft>
              <a:buSzPct val="81081"/>
              <a:buFont typeface="Noto Sans Symbols"/>
              <a:buNone/>
            </a:pPr>
            <a:endParaRPr sz="2400"/>
          </a:p>
          <a:p>
            <a:pPr marL="457200" lvl="0" indent="-342899" algn="l" rtl="0">
              <a:lnSpc>
                <a:spcPct val="90000"/>
              </a:lnSpc>
              <a:spcBef>
                <a:spcPts val="1200"/>
              </a:spcBef>
              <a:spcAft>
                <a:spcPts val="0"/>
              </a:spcAft>
              <a:buSzPct val="81081"/>
              <a:buFont typeface="Noto Sans Symbols"/>
              <a:buChar char="⮚"/>
            </a:pPr>
            <a:r>
              <a:rPr lang="en-US" sz="2400"/>
              <a:t>For example</a:t>
            </a:r>
            <a:endParaRPr/>
          </a:p>
          <a:p>
            <a:pPr marL="914400" lvl="1" indent="-342900" algn="l" rtl="0">
              <a:lnSpc>
                <a:spcPct val="90000"/>
              </a:lnSpc>
              <a:spcBef>
                <a:spcPts val="200"/>
              </a:spcBef>
              <a:spcAft>
                <a:spcPts val="0"/>
              </a:spcAft>
              <a:buSzPct val="74844"/>
              <a:buFont typeface="Noto Sans Symbols"/>
              <a:buChar char="⮚"/>
            </a:pPr>
            <a:r>
              <a:rPr lang="en-US" sz="2600"/>
              <a:t>Internal path length, </a:t>
            </a:r>
            <a:r>
              <a:rPr lang="en-US" sz="2600" i="1"/>
              <a:t>I</a:t>
            </a:r>
            <a:r>
              <a:rPr lang="en-US" sz="2600"/>
              <a:t>, is:</a:t>
            </a:r>
            <a:endParaRPr/>
          </a:p>
          <a:p>
            <a:pPr marL="571500" lvl="1" indent="0" algn="l" rtl="0">
              <a:lnSpc>
                <a:spcPct val="90000"/>
              </a:lnSpc>
              <a:spcBef>
                <a:spcPts val="200"/>
              </a:spcBef>
              <a:spcAft>
                <a:spcPts val="0"/>
              </a:spcAft>
              <a:buSzPct val="74844"/>
              <a:buNone/>
            </a:pPr>
            <a:r>
              <a:rPr lang="en-US" sz="2600" i="1"/>
              <a:t>			I</a:t>
            </a:r>
            <a:r>
              <a:rPr lang="en-US" sz="2600"/>
              <a:t> = 0 + 1 + 1 + 2 + 3 = 7</a:t>
            </a:r>
            <a:endParaRPr/>
          </a:p>
          <a:p>
            <a:pPr marL="914400" lvl="1" indent="-342900" algn="l" rtl="0">
              <a:lnSpc>
                <a:spcPct val="90000"/>
              </a:lnSpc>
              <a:spcBef>
                <a:spcPts val="200"/>
              </a:spcBef>
              <a:spcAft>
                <a:spcPts val="0"/>
              </a:spcAft>
              <a:buSzPct val="74844"/>
              <a:buFont typeface="Noto Sans Symbols"/>
              <a:buChar char="⮚"/>
            </a:pPr>
            <a:r>
              <a:rPr lang="en-US" sz="2600"/>
              <a:t>External path length, </a:t>
            </a:r>
            <a:r>
              <a:rPr lang="en-US" sz="2600" i="1"/>
              <a:t>E</a:t>
            </a:r>
            <a:r>
              <a:rPr lang="en-US" sz="2600"/>
              <a:t>, is :</a:t>
            </a:r>
            <a:endParaRPr/>
          </a:p>
          <a:p>
            <a:pPr marL="571500" lvl="1" indent="0" algn="l" rtl="0">
              <a:lnSpc>
                <a:spcPct val="90000"/>
              </a:lnSpc>
              <a:spcBef>
                <a:spcPts val="200"/>
              </a:spcBef>
              <a:spcAft>
                <a:spcPts val="0"/>
              </a:spcAft>
              <a:buSzPct val="74844"/>
              <a:buNone/>
            </a:pPr>
            <a:r>
              <a:rPr lang="en-US" sz="2600" i="1"/>
              <a:t>			E</a:t>
            </a:r>
            <a:r>
              <a:rPr lang="en-US" sz="2600"/>
              <a:t> = 2 + 2 + 4 + 4 + 3 + 2 = 17</a:t>
            </a:r>
            <a:endParaRPr/>
          </a:p>
          <a:p>
            <a:pPr marL="571500" lvl="0" indent="-228600" algn="l" rtl="0">
              <a:lnSpc>
                <a:spcPct val="90000"/>
              </a:lnSpc>
              <a:spcBef>
                <a:spcPts val="1200"/>
              </a:spcBef>
              <a:spcAft>
                <a:spcPts val="0"/>
              </a:spcAft>
              <a:buSzPct val="81081"/>
              <a:buFont typeface="Noto Sans Symbols"/>
              <a:buNone/>
            </a:pPr>
            <a:endParaRPr sz="2400"/>
          </a:p>
          <a:p>
            <a:pPr marL="457200" lvl="0" indent="-342899" algn="l" rtl="0">
              <a:lnSpc>
                <a:spcPct val="90000"/>
              </a:lnSpc>
              <a:spcBef>
                <a:spcPts val="1200"/>
              </a:spcBef>
              <a:spcAft>
                <a:spcPts val="0"/>
              </a:spcAft>
              <a:buSzPct val="81081"/>
              <a:buFont typeface="Noto Sans Symbols"/>
              <a:buChar char="⮚"/>
            </a:pPr>
            <a:r>
              <a:rPr lang="en-US" sz="2400"/>
              <a:t>A binary tree with </a:t>
            </a:r>
            <a:r>
              <a:rPr lang="en-US" sz="2400" i="1"/>
              <a:t>n</a:t>
            </a:r>
            <a:r>
              <a:rPr lang="en-US" sz="2400"/>
              <a:t> internal nodes are related </a:t>
            </a:r>
            <a:endParaRPr sz="2400"/>
          </a:p>
          <a:p>
            <a:pPr marL="457200" lvl="0" indent="-342899" algn="l" rtl="0">
              <a:lnSpc>
                <a:spcPct val="90000"/>
              </a:lnSpc>
              <a:spcBef>
                <a:spcPts val="1200"/>
              </a:spcBef>
              <a:spcAft>
                <a:spcPts val="0"/>
              </a:spcAft>
              <a:buSzPct val="81081"/>
              <a:buFont typeface="Noto Sans Symbols"/>
              <a:buChar char="⮚"/>
            </a:pPr>
            <a:r>
              <a:rPr lang="en-US" sz="2400"/>
              <a:t>by the formula : </a:t>
            </a:r>
            <a:r>
              <a:rPr lang="en-US" sz="2400" i="1"/>
              <a:t>E</a:t>
            </a:r>
            <a:r>
              <a:rPr lang="en-US" sz="2400"/>
              <a:t> = </a:t>
            </a:r>
            <a:r>
              <a:rPr lang="en-US" sz="2400" i="1"/>
              <a:t>I</a:t>
            </a:r>
            <a:r>
              <a:rPr lang="en-US" sz="2400"/>
              <a:t> + 2</a:t>
            </a:r>
            <a:r>
              <a:rPr lang="en-US" sz="2400" i="1"/>
              <a:t>n</a:t>
            </a:r>
            <a:endParaRPr/>
          </a:p>
        </p:txBody>
      </p:sp>
      <p:pic>
        <p:nvPicPr>
          <p:cNvPr id="1934" name="Google Shape;1934;p94" descr="-Figure 10"/>
          <p:cNvPicPr preferRelativeResize="0"/>
          <p:nvPr/>
        </p:nvPicPr>
        <p:blipFill rotWithShape="1">
          <a:blip r:embed="rId3">
            <a:alphaModFix/>
          </a:blip>
          <a:srcRect r="56793" b="19675"/>
          <a:stretch/>
        </p:blipFill>
        <p:spPr>
          <a:xfrm>
            <a:off x="7594600" y="2565401"/>
            <a:ext cx="2965450" cy="3311525"/>
          </a:xfrm>
          <a:prstGeom prst="rect">
            <a:avLst/>
          </a:prstGeom>
          <a:noFill/>
          <a:ln>
            <a:noFill/>
          </a:ln>
        </p:spPr>
      </p:pic>
      <p:sp>
        <p:nvSpPr>
          <p:cNvPr id="1935" name="Google Shape;1935;p94"/>
          <p:cNvSpPr txBox="1"/>
          <p:nvPr/>
        </p:nvSpPr>
        <p:spPr>
          <a:xfrm>
            <a:off x="9336089" y="2781301"/>
            <a:ext cx="288925"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1936" name="Google Shape;1936;p94"/>
          <p:cNvSpPr txBox="1"/>
          <p:nvPr/>
        </p:nvSpPr>
        <p:spPr>
          <a:xfrm>
            <a:off x="8543926" y="3500438"/>
            <a:ext cx="28892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937" name="Google Shape;1937;p94"/>
          <p:cNvSpPr txBox="1"/>
          <p:nvPr/>
        </p:nvSpPr>
        <p:spPr>
          <a:xfrm>
            <a:off x="10128251" y="3500438"/>
            <a:ext cx="28892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938" name="Google Shape;1938;p94"/>
          <p:cNvSpPr txBox="1"/>
          <p:nvPr/>
        </p:nvSpPr>
        <p:spPr>
          <a:xfrm>
            <a:off x="7894639" y="4141788"/>
            <a:ext cx="28892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39" name="Google Shape;1939;p94"/>
          <p:cNvSpPr txBox="1"/>
          <p:nvPr/>
        </p:nvSpPr>
        <p:spPr>
          <a:xfrm>
            <a:off x="8688389" y="4149726"/>
            <a:ext cx="288925"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40" name="Google Shape;1940;p94"/>
          <p:cNvSpPr txBox="1"/>
          <p:nvPr/>
        </p:nvSpPr>
        <p:spPr>
          <a:xfrm>
            <a:off x="9696451" y="4141788"/>
            <a:ext cx="28892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41" name="Google Shape;1941;p94"/>
          <p:cNvSpPr txBox="1"/>
          <p:nvPr/>
        </p:nvSpPr>
        <p:spPr>
          <a:xfrm>
            <a:off x="10344151" y="4149726"/>
            <a:ext cx="288925"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42" name="Google Shape;1942;p94"/>
          <p:cNvSpPr txBox="1"/>
          <p:nvPr/>
        </p:nvSpPr>
        <p:spPr>
          <a:xfrm>
            <a:off x="9264651" y="4868863"/>
            <a:ext cx="28892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943" name="Google Shape;1943;p94"/>
          <p:cNvSpPr txBox="1"/>
          <p:nvPr/>
        </p:nvSpPr>
        <p:spPr>
          <a:xfrm>
            <a:off x="9912351" y="4868863"/>
            <a:ext cx="28892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944" name="Google Shape;1944;p94"/>
          <p:cNvSpPr txBox="1"/>
          <p:nvPr/>
        </p:nvSpPr>
        <p:spPr>
          <a:xfrm>
            <a:off x="8688389" y="5510213"/>
            <a:ext cx="28892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945" name="Google Shape;1945;p94"/>
          <p:cNvSpPr txBox="1"/>
          <p:nvPr/>
        </p:nvSpPr>
        <p:spPr>
          <a:xfrm>
            <a:off x="9480551" y="5510213"/>
            <a:ext cx="28892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pic>
        <p:nvPicPr>
          <p:cNvPr id="1946" name="Google Shape;1946;p94"/>
          <p:cNvPicPr preferRelativeResize="0"/>
          <p:nvPr/>
        </p:nvPicPr>
        <p:blipFill rotWithShape="1">
          <a:blip r:embed="rId4">
            <a:alphaModFix/>
          </a:blip>
          <a:srcRect/>
          <a:stretch/>
        </p:blipFill>
        <p:spPr>
          <a:xfrm>
            <a:off x="368696" y="184224"/>
            <a:ext cx="1269598" cy="86872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95"/>
          <p:cNvSpPr txBox="1">
            <a:spLocks noGrp="1"/>
          </p:cNvSpPr>
          <p:nvPr>
            <p:ph type="title"/>
          </p:nvPr>
        </p:nvSpPr>
        <p:spPr>
          <a:xfrm>
            <a:off x="2268682" y="581760"/>
            <a:ext cx="8229600" cy="71596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Optimal binary search trees</a:t>
            </a:r>
            <a:endParaRPr/>
          </a:p>
        </p:txBody>
      </p:sp>
      <p:sp>
        <p:nvSpPr>
          <p:cNvPr id="1952" name="Google Shape;1952;p95"/>
          <p:cNvSpPr txBox="1">
            <a:spLocks noGrp="1"/>
          </p:cNvSpPr>
          <p:nvPr>
            <p:ph type="body" idx="1"/>
          </p:nvPr>
        </p:nvSpPr>
        <p:spPr>
          <a:xfrm>
            <a:off x="1216408" y="1891145"/>
            <a:ext cx="9625084" cy="3387437"/>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n-US" sz="3200"/>
              <a:t>In the binary search tree:</a:t>
            </a:r>
            <a:endParaRPr/>
          </a:p>
          <a:p>
            <a:pPr marL="914400" lvl="1" indent="-342900" algn="l" rtl="0">
              <a:lnSpc>
                <a:spcPct val="90000"/>
              </a:lnSpc>
              <a:spcBef>
                <a:spcPts val="200"/>
              </a:spcBef>
              <a:spcAft>
                <a:spcPts val="0"/>
              </a:spcAft>
              <a:buSzPts val="1800"/>
              <a:buFont typeface="Noto Sans Symbols"/>
              <a:buChar char="⮚"/>
            </a:pPr>
            <a:r>
              <a:rPr lang="en-US" sz="2800"/>
              <a:t>The identifiers </a:t>
            </a:r>
            <a:r>
              <a:rPr lang="en-US" sz="2800" i="1"/>
              <a:t>a</a:t>
            </a:r>
            <a:r>
              <a:rPr lang="en-US" sz="2800" i="1" baseline="-25000"/>
              <a:t>1</a:t>
            </a:r>
            <a:r>
              <a:rPr lang="en-US" sz="2800"/>
              <a:t>, </a:t>
            </a:r>
            <a:r>
              <a:rPr lang="en-US" sz="2800" i="1"/>
              <a:t>a</a:t>
            </a:r>
            <a:r>
              <a:rPr lang="en-US" sz="2800" i="1" baseline="-25000"/>
              <a:t>2</a:t>
            </a:r>
            <a:r>
              <a:rPr lang="en-US" sz="2800"/>
              <a:t>, …, </a:t>
            </a:r>
            <a:r>
              <a:rPr lang="en-US" sz="2800" i="1"/>
              <a:t>a</a:t>
            </a:r>
            <a:r>
              <a:rPr lang="en-US" sz="2800" i="1" baseline="-25000"/>
              <a:t>n</a:t>
            </a:r>
            <a:r>
              <a:rPr lang="en-US" sz="2800"/>
              <a:t> with </a:t>
            </a:r>
            <a:r>
              <a:rPr lang="en-US" sz="2800" i="1"/>
              <a:t>a</a:t>
            </a:r>
            <a:r>
              <a:rPr lang="en-US" sz="2800" i="1" baseline="-25000"/>
              <a:t>1</a:t>
            </a:r>
            <a:r>
              <a:rPr lang="en-US" sz="2800"/>
              <a:t> &lt; </a:t>
            </a:r>
            <a:r>
              <a:rPr lang="en-US" sz="2800" i="1"/>
              <a:t>a</a:t>
            </a:r>
            <a:r>
              <a:rPr lang="en-US" sz="2800" i="1" baseline="-25000"/>
              <a:t>2</a:t>
            </a:r>
            <a:r>
              <a:rPr lang="en-US" sz="2800"/>
              <a:t> &lt; … &lt; </a:t>
            </a:r>
            <a:r>
              <a:rPr lang="en-US" sz="2800" i="1"/>
              <a:t>a</a:t>
            </a:r>
            <a:r>
              <a:rPr lang="en-US" sz="2800" i="1" baseline="-25000"/>
              <a:t>n</a:t>
            </a:r>
            <a:endParaRPr sz="2800"/>
          </a:p>
          <a:p>
            <a:pPr marL="914400" lvl="1" indent="-342900" algn="l" rtl="0">
              <a:lnSpc>
                <a:spcPct val="90000"/>
              </a:lnSpc>
              <a:spcBef>
                <a:spcPts val="200"/>
              </a:spcBef>
              <a:spcAft>
                <a:spcPts val="0"/>
              </a:spcAft>
              <a:buSzPts val="1800"/>
              <a:buFont typeface="Noto Sans Symbols"/>
              <a:buChar char="⮚"/>
            </a:pPr>
            <a:r>
              <a:rPr lang="en-US" sz="2800"/>
              <a:t>The </a:t>
            </a:r>
            <a:r>
              <a:rPr lang="en-US" sz="2800">
                <a:solidFill>
                  <a:schemeClr val="accent1"/>
                </a:solidFill>
              </a:rPr>
              <a:t>probability of searching for each </a:t>
            </a:r>
            <a:r>
              <a:rPr lang="en-US" sz="2800" i="1">
                <a:solidFill>
                  <a:schemeClr val="accent1"/>
                </a:solidFill>
              </a:rPr>
              <a:t>a</a:t>
            </a:r>
            <a:r>
              <a:rPr lang="en-US" sz="2800" i="1" baseline="-25000">
                <a:solidFill>
                  <a:schemeClr val="accent1"/>
                </a:solidFill>
              </a:rPr>
              <a:t>i</a:t>
            </a:r>
            <a:r>
              <a:rPr lang="en-US" sz="2800">
                <a:solidFill>
                  <a:schemeClr val="accent1"/>
                </a:solidFill>
              </a:rPr>
              <a:t> is </a:t>
            </a:r>
            <a:r>
              <a:rPr lang="en-US" sz="2800" i="1">
                <a:solidFill>
                  <a:schemeClr val="accent1"/>
                </a:solidFill>
              </a:rPr>
              <a:t>p</a:t>
            </a:r>
            <a:r>
              <a:rPr lang="en-US" sz="2800" i="1" baseline="-25000">
                <a:solidFill>
                  <a:schemeClr val="accent1"/>
                </a:solidFill>
              </a:rPr>
              <a:t>i</a:t>
            </a:r>
            <a:r>
              <a:rPr lang="en-US" sz="2800" i="1"/>
              <a:t> </a:t>
            </a:r>
            <a:endParaRPr sz="2800"/>
          </a:p>
          <a:p>
            <a:pPr marL="914400" lvl="1" indent="-342900" algn="l" rtl="0">
              <a:lnSpc>
                <a:spcPct val="90000"/>
              </a:lnSpc>
              <a:spcBef>
                <a:spcPts val="200"/>
              </a:spcBef>
              <a:spcAft>
                <a:spcPts val="0"/>
              </a:spcAft>
              <a:buSzPts val="1800"/>
              <a:buFont typeface="Noto Sans Symbols"/>
              <a:buChar char="⮚"/>
            </a:pPr>
            <a:r>
              <a:rPr lang="en-US" sz="2800"/>
              <a:t>The total cost (when only successful searches are made) is: </a:t>
            </a:r>
            <a:endParaRPr sz="2800"/>
          </a:p>
          <a:p>
            <a:pPr marL="457200" lvl="0" indent="-228600" algn="l" rtl="0">
              <a:lnSpc>
                <a:spcPct val="90000"/>
              </a:lnSpc>
              <a:spcBef>
                <a:spcPts val="1200"/>
              </a:spcBef>
              <a:spcAft>
                <a:spcPts val="0"/>
              </a:spcAft>
              <a:buSzPts val="1800"/>
              <a:buNone/>
            </a:pPr>
            <a:endParaRPr sz="3200"/>
          </a:p>
          <a:p>
            <a:pPr marL="457200" lvl="0" indent="-228600" algn="l" rtl="0">
              <a:lnSpc>
                <a:spcPct val="90000"/>
              </a:lnSpc>
              <a:spcBef>
                <a:spcPts val="1200"/>
              </a:spcBef>
              <a:spcAft>
                <a:spcPts val="0"/>
              </a:spcAft>
              <a:buSzPts val="1800"/>
              <a:buNone/>
            </a:pPr>
            <a:endParaRPr/>
          </a:p>
        </p:txBody>
      </p:sp>
      <p:pic>
        <p:nvPicPr>
          <p:cNvPr id="1953" name="Google Shape;1953;p95" descr="-p"/>
          <p:cNvPicPr preferRelativeResize="0"/>
          <p:nvPr/>
        </p:nvPicPr>
        <p:blipFill rotWithShape="1">
          <a:blip r:embed="rId3">
            <a:alphaModFix/>
          </a:blip>
          <a:srcRect/>
          <a:stretch/>
        </p:blipFill>
        <p:spPr>
          <a:xfrm>
            <a:off x="3726007" y="3926833"/>
            <a:ext cx="2047875" cy="533400"/>
          </a:xfrm>
          <a:prstGeom prst="rect">
            <a:avLst/>
          </a:prstGeom>
          <a:noFill/>
          <a:ln>
            <a:noFill/>
          </a:ln>
        </p:spPr>
      </p:pic>
      <p:pic>
        <p:nvPicPr>
          <p:cNvPr id="1954" name="Google Shape;1954;p95"/>
          <p:cNvPicPr preferRelativeResize="0"/>
          <p:nvPr/>
        </p:nvPicPr>
        <p:blipFill rotWithShape="1">
          <a:blip r:embed="rId4">
            <a:alphaModFix/>
          </a:blip>
          <a:srcRect/>
          <a:stretch/>
        </p:blipFill>
        <p:spPr>
          <a:xfrm>
            <a:off x="368696" y="184223"/>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2">
                                            <p:txEl>
                                              <p:pRg st="0" end="0"/>
                                            </p:txEl>
                                          </p:spTgt>
                                        </p:tgtEl>
                                        <p:attrNameLst>
                                          <p:attrName>style.visibility</p:attrName>
                                        </p:attrNameLst>
                                      </p:cBhvr>
                                      <p:to>
                                        <p:strVal val="visible"/>
                                      </p:to>
                                    </p:set>
                                    <p:animEffect transition="in" filter="fade">
                                      <p:cBhvr>
                                        <p:cTn id="7" dur="500"/>
                                        <p:tgtEl>
                                          <p:spTgt spid="19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52">
                                            <p:txEl>
                                              <p:pRg st="1" end="1"/>
                                            </p:txEl>
                                          </p:spTgt>
                                        </p:tgtEl>
                                        <p:attrNameLst>
                                          <p:attrName>style.visibility</p:attrName>
                                        </p:attrNameLst>
                                      </p:cBhvr>
                                      <p:to>
                                        <p:strVal val="visible"/>
                                      </p:to>
                                    </p:set>
                                    <p:animEffect transition="in" filter="fade">
                                      <p:cBhvr>
                                        <p:cTn id="12" dur="500"/>
                                        <p:tgtEl>
                                          <p:spTgt spid="19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52">
                                            <p:txEl>
                                              <p:pRg st="2" end="2"/>
                                            </p:txEl>
                                          </p:spTgt>
                                        </p:tgtEl>
                                        <p:attrNameLst>
                                          <p:attrName>style.visibility</p:attrName>
                                        </p:attrNameLst>
                                      </p:cBhvr>
                                      <p:to>
                                        <p:strVal val="visible"/>
                                      </p:to>
                                    </p:set>
                                    <p:animEffect transition="in" filter="fade">
                                      <p:cBhvr>
                                        <p:cTn id="17" dur="500"/>
                                        <p:tgtEl>
                                          <p:spTgt spid="19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52">
                                            <p:txEl>
                                              <p:pRg st="3" end="3"/>
                                            </p:txEl>
                                          </p:spTgt>
                                        </p:tgtEl>
                                        <p:attrNameLst>
                                          <p:attrName>style.visibility</p:attrName>
                                        </p:attrNameLst>
                                      </p:cBhvr>
                                      <p:to>
                                        <p:strVal val="visible"/>
                                      </p:to>
                                    </p:set>
                                    <p:animEffect transition="in" filter="fade">
                                      <p:cBhvr>
                                        <p:cTn id="22" dur="500"/>
                                        <p:tgtEl>
                                          <p:spTgt spid="19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52">
                                            <p:txEl>
                                              <p:pRg st="4" end="4"/>
                                            </p:txEl>
                                          </p:spTgt>
                                        </p:tgtEl>
                                        <p:attrNameLst>
                                          <p:attrName>style.visibility</p:attrName>
                                        </p:attrNameLst>
                                      </p:cBhvr>
                                      <p:to>
                                        <p:strVal val="visible"/>
                                      </p:to>
                                    </p:set>
                                    <p:animEffect transition="in" filter="fade">
                                      <p:cBhvr>
                                        <p:cTn id="27" dur="500"/>
                                        <p:tgtEl>
                                          <p:spTgt spid="19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52">
                                            <p:txEl>
                                              <p:pRg st="5" end="5"/>
                                            </p:txEl>
                                          </p:spTgt>
                                        </p:tgtEl>
                                        <p:attrNameLst>
                                          <p:attrName>style.visibility</p:attrName>
                                        </p:attrNameLst>
                                      </p:cBhvr>
                                      <p:to>
                                        <p:strVal val="visible"/>
                                      </p:to>
                                    </p:set>
                                    <p:animEffect transition="in" filter="fade">
                                      <p:cBhvr>
                                        <p:cTn id="32" dur="500"/>
                                        <p:tgtEl>
                                          <p:spTgt spid="195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53"/>
                                        </p:tgtEl>
                                        <p:attrNameLst>
                                          <p:attrName>style.visibility</p:attrName>
                                        </p:attrNameLst>
                                      </p:cBhvr>
                                      <p:to>
                                        <p:strVal val="visible"/>
                                      </p:to>
                                    </p:set>
                                    <p:animEffect transition="in" filter="fade">
                                      <p:cBhvr>
                                        <p:cTn id="37" dur="500"/>
                                        <p:tgtEl>
                                          <p:spTgt spid="1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96"/>
          <p:cNvSpPr txBox="1">
            <a:spLocks noGrp="1"/>
          </p:cNvSpPr>
          <p:nvPr>
            <p:ph type="title"/>
          </p:nvPr>
        </p:nvSpPr>
        <p:spPr>
          <a:xfrm>
            <a:off x="2598038" y="668363"/>
            <a:ext cx="8229600" cy="71596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Optimal binary search trees</a:t>
            </a:r>
            <a:endParaRPr/>
          </a:p>
        </p:txBody>
      </p:sp>
      <p:sp>
        <p:nvSpPr>
          <p:cNvPr id="1960" name="Google Shape;1960;p96"/>
          <p:cNvSpPr txBox="1">
            <a:spLocks noGrp="1"/>
          </p:cNvSpPr>
          <p:nvPr>
            <p:ph type="body" idx="1"/>
          </p:nvPr>
        </p:nvSpPr>
        <p:spPr>
          <a:xfrm>
            <a:off x="1202554" y="1891145"/>
            <a:ext cx="9625084" cy="3983182"/>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3200"/>
              <a:t>If we replace the null subtree by a failure node, we may partition the identifiers that are not in the binary search tree into </a:t>
            </a:r>
            <a:r>
              <a:rPr lang="en-US" sz="3200" i="1"/>
              <a:t>n</a:t>
            </a:r>
            <a:r>
              <a:rPr lang="en-US" sz="3200"/>
              <a:t>+1 classes </a:t>
            </a:r>
            <a:r>
              <a:rPr lang="en-US" sz="3200" i="1"/>
              <a:t>E</a:t>
            </a:r>
            <a:r>
              <a:rPr lang="en-US" sz="3200" i="1" baseline="-25000"/>
              <a:t>i</a:t>
            </a:r>
            <a:r>
              <a:rPr lang="en-US" sz="3200"/>
              <a:t>, 0 ≤ </a:t>
            </a:r>
            <a:r>
              <a:rPr lang="en-US" sz="3200" i="1"/>
              <a:t>i </a:t>
            </a:r>
            <a:r>
              <a:rPr lang="en-US" sz="3200"/>
              <a:t>≤ </a:t>
            </a:r>
            <a:r>
              <a:rPr lang="en-US" sz="3200" i="1"/>
              <a:t>n</a:t>
            </a:r>
            <a:endParaRPr/>
          </a:p>
          <a:p>
            <a:pPr marL="914400" lvl="1" indent="-342900" algn="l" rtl="0">
              <a:lnSpc>
                <a:spcPct val="90000"/>
              </a:lnSpc>
              <a:spcBef>
                <a:spcPts val="200"/>
              </a:spcBef>
              <a:spcAft>
                <a:spcPts val="0"/>
              </a:spcAft>
              <a:buSzPts val="1800"/>
              <a:buFont typeface="Noto Sans Symbols"/>
              <a:buChar char="⮚"/>
            </a:pPr>
            <a:r>
              <a:rPr lang="en-US" sz="2800" i="1"/>
              <a:t>E</a:t>
            </a:r>
            <a:r>
              <a:rPr lang="en-US" sz="2800" i="1" baseline="-25000"/>
              <a:t>i</a:t>
            </a:r>
            <a:r>
              <a:rPr lang="en-US" sz="2800"/>
              <a:t> contains all identifiers </a:t>
            </a:r>
            <a:r>
              <a:rPr lang="en-US" sz="2800" i="1"/>
              <a:t>x</a:t>
            </a:r>
            <a:r>
              <a:rPr lang="en-US" sz="2800"/>
              <a:t> such that </a:t>
            </a:r>
            <a:r>
              <a:rPr lang="en-US" sz="2800" i="1"/>
              <a:t>a</a:t>
            </a:r>
            <a:r>
              <a:rPr lang="en-US" sz="2800" i="1" baseline="-25000"/>
              <a:t>i</a:t>
            </a:r>
            <a:r>
              <a:rPr lang="en-US" sz="2800"/>
              <a:t> &lt; </a:t>
            </a:r>
            <a:r>
              <a:rPr lang="en-US" sz="2800" i="1"/>
              <a:t>x</a:t>
            </a:r>
            <a:r>
              <a:rPr lang="en-US" sz="2800"/>
              <a:t> &lt; </a:t>
            </a:r>
            <a:r>
              <a:rPr lang="en-US" sz="2800" i="1"/>
              <a:t>a</a:t>
            </a:r>
            <a:r>
              <a:rPr lang="en-US" sz="2800" i="1" baseline="-25000"/>
              <a:t>i</a:t>
            </a:r>
            <a:r>
              <a:rPr lang="en-US" sz="2800" baseline="-25000"/>
              <a:t>+1</a:t>
            </a:r>
            <a:endParaRPr/>
          </a:p>
          <a:p>
            <a:pPr marL="914400" lvl="1" indent="-342900" algn="l" rtl="0">
              <a:lnSpc>
                <a:spcPct val="90000"/>
              </a:lnSpc>
              <a:spcBef>
                <a:spcPts val="200"/>
              </a:spcBef>
              <a:spcAft>
                <a:spcPts val="0"/>
              </a:spcAft>
              <a:buSzPts val="1800"/>
              <a:buFont typeface="Noto Sans Symbols"/>
              <a:buChar char="⮚"/>
            </a:pPr>
            <a:r>
              <a:rPr lang="en-US" sz="2800"/>
              <a:t>For all identifiers in a particular class, </a:t>
            </a:r>
            <a:r>
              <a:rPr lang="en-US" sz="2800" i="1"/>
              <a:t>E</a:t>
            </a:r>
            <a:r>
              <a:rPr lang="en-US" sz="2800" i="1" baseline="-25000"/>
              <a:t>i</a:t>
            </a:r>
            <a:r>
              <a:rPr lang="en-US" sz="2800"/>
              <a:t>, the search terminates at the same failure node</a:t>
            </a:r>
            <a:endParaRPr/>
          </a:p>
        </p:txBody>
      </p:sp>
      <p:pic>
        <p:nvPicPr>
          <p:cNvPr id="1961" name="Google Shape;1961;p96"/>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0">
                                            <p:txEl>
                                              <p:pRg st="0" end="0"/>
                                            </p:txEl>
                                          </p:spTgt>
                                        </p:tgtEl>
                                        <p:attrNameLst>
                                          <p:attrName>style.visibility</p:attrName>
                                        </p:attrNameLst>
                                      </p:cBhvr>
                                      <p:to>
                                        <p:strVal val="visible"/>
                                      </p:to>
                                    </p:set>
                                    <p:animEffect transition="in" filter="fade">
                                      <p:cBhvr>
                                        <p:cTn id="7" dur="500"/>
                                        <p:tgtEl>
                                          <p:spTgt spid="19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0">
                                            <p:txEl>
                                              <p:pRg st="1" end="1"/>
                                            </p:txEl>
                                          </p:spTgt>
                                        </p:tgtEl>
                                        <p:attrNameLst>
                                          <p:attrName>style.visibility</p:attrName>
                                        </p:attrNameLst>
                                      </p:cBhvr>
                                      <p:to>
                                        <p:strVal val="visible"/>
                                      </p:to>
                                    </p:set>
                                    <p:animEffect transition="in" filter="fade">
                                      <p:cBhvr>
                                        <p:cTn id="12" dur="500"/>
                                        <p:tgtEl>
                                          <p:spTgt spid="19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60">
                                            <p:txEl>
                                              <p:pRg st="2" end="2"/>
                                            </p:txEl>
                                          </p:spTgt>
                                        </p:tgtEl>
                                        <p:attrNameLst>
                                          <p:attrName>style.visibility</p:attrName>
                                        </p:attrNameLst>
                                      </p:cBhvr>
                                      <p:to>
                                        <p:strVal val="visible"/>
                                      </p:to>
                                    </p:set>
                                    <p:animEffect transition="in" filter="fade">
                                      <p:cBhvr>
                                        <p:cTn id="17" dur="500"/>
                                        <p:tgtEl>
                                          <p:spTgt spid="19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97"/>
          <p:cNvSpPr txBox="1">
            <a:spLocks noGrp="1"/>
          </p:cNvSpPr>
          <p:nvPr>
            <p:ph type="title"/>
          </p:nvPr>
        </p:nvSpPr>
        <p:spPr>
          <a:xfrm>
            <a:off x="2582338" y="748688"/>
            <a:ext cx="8229600" cy="56356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11111"/>
              <a:buFont typeface="Calibri"/>
              <a:buNone/>
            </a:pPr>
            <a:r>
              <a:rPr lang="en-US"/>
              <a:t>Optimal binary search trees</a:t>
            </a:r>
            <a:endParaRPr/>
          </a:p>
        </p:txBody>
      </p:sp>
      <p:sp>
        <p:nvSpPr>
          <p:cNvPr id="1967" name="Google Shape;1967;p97"/>
          <p:cNvSpPr txBox="1">
            <a:spLocks noGrp="1"/>
          </p:cNvSpPr>
          <p:nvPr>
            <p:ph type="body" idx="1"/>
          </p:nvPr>
        </p:nvSpPr>
        <p:spPr>
          <a:xfrm>
            <a:off x="996285" y="1823218"/>
            <a:ext cx="5315803" cy="4300491"/>
          </a:xfrm>
          <a:prstGeom prst="rect">
            <a:avLst/>
          </a:prstGeom>
          <a:noFill/>
          <a:ln>
            <a:noFill/>
          </a:ln>
        </p:spPr>
        <p:txBody>
          <a:bodyPr spcFirstLastPara="1" wrap="square" lIns="0" tIns="45700" rIns="0" bIns="45700" anchor="t" anchorCtr="0">
            <a:normAutofit/>
          </a:bodyPr>
          <a:lstStyle/>
          <a:p>
            <a:pPr marL="114300" lvl="0" indent="0" algn="l" rtl="0">
              <a:lnSpc>
                <a:spcPct val="90000"/>
              </a:lnSpc>
              <a:spcBef>
                <a:spcPts val="1200"/>
              </a:spcBef>
              <a:spcAft>
                <a:spcPts val="0"/>
              </a:spcAft>
              <a:buSzPts val="1800"/>
              <a:buNone/>
            </a:pPr>
            <a:r>
              <a:rPr lang="en-US" sz="2400" b="1"/>
              <a:t>We number the failure nodes from 0 to </a:t>
            </a:r>
            <a:r>
              <a:rPr lang="en-US" sz="2400" b="1" i="1"/>
              <a:t>n</a:t>
            </a:r>
            <a:r>
              <a:rPr lang="en-US" sz="2400" b="1"/>
              <a:t> with </a:t>
            </a:r>
            <a:r>
              <a:rPr lang="en-US" sz="2400" b="1" i="1"/>
              <a:t>i</a:t>
            </a:r>
            <a:r>
              <a:rPr lang="en-US" sz="2400" b="1"/>
              <a:t> being for class </a:t>
            </a:r>
            <a:r>
              <a:rPr lang="en-US" sz="2400" b="1" i="1"/>
              <a:t>E</a:t>
            </a:r>
            <a:r>
              <a:rPr lang="en-US" sz="2400" b="1" i="1" baseline="-25000"/>
              <a:t>i</a:t>
            </a:r>
            <a:r>
              <a:rPr lang="en-US" sz="2400" b="1"/>
              <a:t>, 0 ≤ </a:t>
            </a:r>
            <a:r>
              <a:rPr lang="en-US" sz="2400" b="1" i="1"/>
              <a:t>i</a:t>
            </a:r>
            <a:r>
              <a:rPr lang="en-US" sz="2400" b="1"/>
              <a:t> ≤ </a:t>
            </a:r>
            <a:r>
              <a:rPr lang="en-US" sz="2400" b="1" i="1"/>
              <a:t>n</a:t>
            </a:r>
            <a:r>
              <a:rPr lang="en-US" sz="2400" b="1"/>
              <a:t>.</a:t>
            </a:r>
            <a:endParaRPr/>
          </a:p>
          <a:p>
            <a:pPr marL="914400" lvl="1" indent="-342900" algn="l" rtl="0">
              <a:lnSpc>
                <a:spcPct val="90000"/>
              </a:lnSpc>
              <a:spcBef>
                <a:spcPts val="200"/>
              </a:spcBef>
              <a:spcAft>
                <a:spcPts val="0"/>
              </a:spcAft>
              <a:buSzPts val="1800"/>
              <a:buFont typeface="Noto Sans Symbols"/>
              <a:buChar char="⮚"/>
            </a:pPr>
            <a:r>
              <a:rPr lang="en-US" sz="2000"/>
              <a:t>If </a:t>
            </a:r>
            <a:r>
              <a:rPr lang="en-US" sz="2000" i="1">
                <a:solidFill>
                  <a:schemeClr val="accent1"/>
                </a:solidFill>
              </a:rPr>
              <a:t>q</a:t>
            </a:r>
            <a:r>
              <a:rPr lang="en-US" sz="2000" i="1" baseline="-25000">
                <a:solidFill>
                  <a:schemeClr val="accent1"/>
                </a:solidFill>
              </a:rPr>
              <a:t>i</a:t>
            </a:r>
            <a:r>
              <a:rPr lang="en-US" sz="2000"/>
              <a:t> is the </a:t>
            </a:r>
            <a:r>
              <a:rPr lang="en-US" sz="2000">
                <a:solidFill>
                  <a:schemeClr val="accent1"/>
                </a:solidFill>
              </a:rPr>
              <a:t>probability that the identifier we are searching for is in </a:t>
            </a:r>
            <a:r>
              <a:rPr lang="en-US" sz="2000" i="1">
                <a:solidFill>
                  <a:schemeClr val="accent1"/>
                </a:solidFill>
              </a:rPr>
              <a:t>E</a:t>
            </a:r>
            <a:r>
              <a:rPr lang="en-US" sz="2000" i="1" baseline="-25000">
                <a:solidFill>
                  <a:schemeClr val="accent1"/>
                </a:solidFill>
              </a:rPr>
              <a:t>i</a:t>
            </a:r>
            <a:r>
              <a:rPr lang="en-US" sz="2000"/>
              <a:t>, then the cost of the failure node is:</a:t>
            </a:r>
            <a:endParaRPr/>
          </a:p>
          <a:p>
            <a:pPr marL="914400" lvl="1" indent="-228600" algn="l" rtl="0">
              <a:lnSpc>
                <a:spcPct val="90000"/>
              </a:lnSpc>
              <a:spcBef>
                <a:spcPts val="200"/>
              </a:spcBef>
              <a:spcAft>
                <a:spcPts val="0"/>
              </a:spcAft>
              <a:buSzPts val="1800"/>
              <a:buNone/>
            </a:pPr>
            <a:endParaRPr sz="2000"/>
          </a:p>
          <a:p>
            <a:pPr marL="914400" lvl="1" indent="-228600" algn="l" rtl="0">
              <a:lnSpc>
                <a:spcPct val="90000"/>
              </a:lnSpc>
              <a:spcBef>
                <a:spcPts val="200"/>
              </a:spcBef>
              <a:spcAft>
                <a:spcPts val="0"/>
              </a:spcAft>
              <a:buSzPts val="1800"/>
              <a:buNone/>
            </a:pPr>
            <a:endParaRPr sz="2000"/>
          </a:p>
          <a:p>
            <a:pPr marL="0" lvl="0" indent="0" algn="l" rtl="0">
              <a:lnSpc>
                <a:spcPct val="90000"/>
              </a:lnSpc>
              <a:spcBef>
                <a:spcPts val="1200"/>
              </a:spcBef>
              <a:spcAft>
                <a:spcPts val="0"/>
              </a:spcAft>
              <a:buSzPts val="1800"/>
              <a:buNone/>
            </a:pPr>
            <a:endParaRPr/>
          </a:p>
          <a:p>
            <a:pPr marL="0" lvl="0" indent="0" algn="l" rtl="0">
              <a:lnSpc>
                <a:spcPct val="90000"/>
              </a:lnSpc>
              <a:spcBef>
                <a:spcPts val="1200"/>
              </a:spcBef>
              <a:spcAft>
                <a:spcPts val="0"/>
              </a:spcAft>
              <a:buSzPts val="1800"/>
              <a:buNone/>
            </a:pPr>
            <a:r>
              <a:rPr lang="en-US" sz="2400"/>
              <a:t>Therefore, the total cost of a binary search tree is:</a:t>
            </a:r>
            <a:endParaRPr/>
          </a:p>
          <a:p>
            <a:pPr marL="457200" lvl="0" indent="-228600" algn="l" rtl="0">
              <a:lnSpc>
                <a:spcPct val="90000"/>
              </a:lnSpc>
              <a:spcBef>
                <a:spcPts val="1200"/>
              </a:spcBef>
              <a:spcAft>
                <a:spcPts val="0"/>
              </a:spcAft>
              <a:buSzPts val="1800"/>
              <a:buNone/>
            </a:pPr>
            <a:endParaRPr/>
          </a:p>
          <a:p>
            <a:pPr marL="914400" lvl="1" indent="-228600" algn="l" rtl="0">
              <a:lnSpc>
                <a:spcPct val="90000"/>
              </a:lnSpc>
              <a:spcBef>
                <a:spcPts val="200"/>
              </a:spcBef>
              <a:spcAft>
                <a:spcPts val="0"/>
              </a:spcAft>
              <a:buSzPts val="1800"/>
              <a:buNone/>
            </a:pPr>
            <a:endParaRPr sz="2000"/>
          </a:p>
          <a:p>
            <a:pPr marL="914400" lvl="1" indent="-228600" algn="l" rtl="0">
              <a:lnSpc>
                <a:spcPct val="90000"/>
              </a:lnSpc>
              <a:spcBef>
                <a:spcPts val="200"/>
              </a:spcBef>
              <a:spcAft>
                <a:spcPts val="0"/>
              </a:spcAft>
              <a:buSzPts val="1800"/>
              <a:buNone/>
            </a:pPr>
            <a:endParaRPr sz="2000"/>
          </a:p>
          <a:p>
            <a:pPr marL="914400" lvl="1" indent="-228600" algn="l" rtl="0">
              <a:lnSpc>
                <a:spcPct val="90000"/>
              </a:lnSpc>
              <a:spcBef>
                <a:spcPts val="200"/>
              </a:spcBef>
              <a:spcAft>
                <a:spcPts val="0"/>
              </a:spcAft>
              <a:buSzPts val="1800"/>
              <a:buNone/>
            </a:pPr>
            <a:endParaRPr sz="2000"/>
          </a:p>
        </p:txBody>
      </p:sp>
      <p:pic>
        <p:nvPicPr>
          <p:cNvPr id="1968" name="Google Shape;1968;p97" descr="-p"/>
          <p:cNvPicPr preferRelativeResize="0"/>
          <p:nvPr/>
        </p:nvPicPr>
        <p:blipFill rotWithShape="1">
          <a:blip r:embed="rId3">
            <a:alphaModFix/>
          </a:blip>
          <a:srcRect/>
          <a:stretch/>
        </p:blipFill>
        <p:spPr>
          <a:xfrm>
            <a:off x="1381335" y="3690778"/>
            <a:ext cx="3994150" cy="609599"/>
          </a:xfrm>
          <a:prstGeom prst="rect">
            <a:avLst/>
          </a:prstGeom>
          <a:noFill/>
          <a:ln>
            <a:noFill/>
          </a:ln>
        </p:spPr>
      </p:pic>
      <p:pic>
        <p:nvPicPr>
          <p:cNvPr id="1969" name="Google Shape;1969;p97" descr="-p"/>
          <p:cNvPicPr preferRelativeResize="0"/>
          <p:nvPr/>
        </p:nvPicPr>
        <p:blipFill rotWithShape="1">
          <a:blip r:embed="rId4">
            <a:alphaModFix/>
          </a:blip>
          <a:srcRect/>
          <a:stretch/>
        </p:blipFill>
        <p:spPr>
          <a:xfrm>
            <a:off x="1381335" y="5432197"/>
            <a:ext cx="4868863" cy="512763"/>
          </a:xfrm>
          <a:prstGeom prst="rect">
            <a:avLst/>
          </a:prstGeom>
          <a:noFill/>
          <a:ln>
            <a:noFill/>
          </a:ln>
        </p:spPr>
      </p:pic>
      <p:pic>
        <p:nvPicPr>
          <p:cNvPr id="1970" name="Google Shape;1970;p97" descr="-p"/>
          <p:cNvPicPr preferRelativeResize="0"/>
          <p:nvPr/>
        </p:nvPicPr>
        <p:blipFill rotWithShape="1">
          <a:blip r:embed="rId5">
            <a:alphaModFix/>
          </a:blip>
          <a:srcRect/>
          <a:stretch/>
        </p:blipFill>
        <p:spPr>
          <a:xfrm>
            <a:off x="7407232" y="3703007"/>
            <a:ext cx="2692731" cy="774700"/>
          </a:xfrm>
          <a:prstGeom prst="rect">
            <a:avLst/>
          </a:prstGeom>
          <a:noFill/>
          <a:ln>
            <a:noFill/>
          </a:ln>
        </p:spPr>
      </p:pic>
      <p:sp>
        <p:nvSpPr>
          <p:cNvPr id="1971" name="Google Shape;1971;p97"/>
          <p:cNvSpPr txBox="1"/>
          <p:nvPr/>
        </p:nvSpPr>
        <p:spPr>
          <a:xfrm>
            <a:off x="6697138" y="1823219"/>
            <a:ext cx="5315803" cy="4608062"/>
          </a:xfrm>
          <a:prstGeom prst="rect">
            <a:avLst/>
          </a:prstGeom>
          <a:noFill/>
          <a:ln>
            <a:noFill/>
          </a:ln>
        </p:spPr>
        <p:txBody>
          <a:bodyPr spcFirstLastPara="1" wrap="square" lIns="0" tIns="45700" rIns="0" bIns="45700" anchor="t" anchorCtr="0">
            <a:normAutofit/>
          </a:bodyPr>
          <a:lstStyle/>
          <a:p>
            <a:pPr marL="91440" marR="0" lvl="0" indent="0" algn="l" rtl="0">
              <a:lnSpc>
                <a:spcPct val="90000"/>
              </a:lnSpc>
              <a:spcBef>
                <a:spcPts val="0"/>
              </a:spcBef>
              <a:spcAft>
                <a:spcPts val="0"/>
              </a:spcAft>
              <a:buClr>
                <a:schemeClr val="accent1"/>
              </a:buClr>
              <a:buSzPts val="2000"/>
              <a:buFont typeface="Calibri"/>
              <a:buNone/>
            </a:pPr>
            <a:endParaRPr sz="2000" b="0" i="0" u="none" strike="noStrike" cap="none">
              <a:solidFill>
                <a:srgbClr val="3F3F3F"/>
              </a:solidFill>
              <a:latin typeface="Arial"/>
              <a:ea typeface="Arial"/>
              <a:cs typeface="Arial"/>
              <a:sym typeface="Arial"/>
            </a:endParaRPr>
          </a:p>
          <a:p>
            <a:pPr marL="544068" marR="0" lvl="1" indent="-342900" algn="l" rtl="0">
              <a:lnSpc>
                <a:spcPct val="90000"/>
              </a:lnSpc>
              <a:spcBef>
                <a:spcPts val="400"/>
              </a:spcBef>
              <a:spcAft>
                <a:spcPts val="0"/>
              </a:spcAft>
              <a:buClr>
                <a:schemeClr val="accent1"/>
              </a:buClr>
              <a:buSzPts val="2000"/>
              <a:buFont typeface="Noto Sans Symbols"/>
              <a:buChar char="⮚"/>
            </a:pPr>
            <a:r>
              <a:rPr lang="en-US" sz="2000" b="0" i="0" u="none" strike="noStrike" cap="none">
                <a:solidFill>
                  <a:srgbClr val="3F3F3F"/>
                </a:solidFill>
                <a:latin typeface="Arial"/>
                <a:ea typeface="Arial"/>
                <a:cs typeface="Arial"/>
                <a:sym typeface="Arial"/>
              </a:rPr>
              <a:t>An optimal binary search tree for the identifier set </a:t>
            </a:r>
            <a:r>
              <a:rPr lang="en-US" sz="2000" b="0" i="1" u="none" strike="noStrike" cap="none">
                <a:solidFill>
                  <a:srgbClr val="3F3F3F"/>
                </a:solidFill>
                <a:latin typeface="Arial"/>
                <a:ea typeface="Arial"/>
                <a:cs typeface="Arial"/>
                <a:sym typeface="Arial"/>
              </a:rPr>
              <a:t>a</a:t>
            </a:r>
            <a:r>
              <a:rPr lang="en-US" sz="2000" b="0" i="1" u="none" strike="noStrike" cap="none" baseline="-25000">
                <a:solidFill>
                  <a:srgbClr val="3F3F3F"/>
                </a:solidFill>
                <a:latin typeface="Arial"/>
                <a:ea typeface="Arial"/>
                <a:cs typeface="Arial"/>
                <a:sym typeface="Arial"/>
              </a:rPr>
              <a:t>1</a:t>
            </a:r>
            <a:r>
              <a:rPr lang="en-US" sz="2000" b="0" i="0" u="none" strike="noStrike" cap="none">
                <a:solidFill>
                  <a:srgbClr val="3F3F3F"/>
                </a:solidFill>
                <a:latin typeface="Arial"/>
                <a:ea typeface="Arial"/>
                <a:cs typeface="Arial"/>
                <a:sym typeface="Arial"/>
              </a:rPr>
              <a:t>, …, </a:t>
            </a:r>
            <a:r>
              <a:rPr lang="en-US" sz="2000" b="0" i="1" u="none" strike="noStrike" cap="none">
                <a:solidFill>
                  <a:srgbClr val="3F3F3F"/>
                </a:solidFill>
                <a:latin typeface="Arial"/>
                <a:ea typeface="Arial"/>
                <a:cs typeface="Arial"/>
                <a:sym typeface="Arial"/>
              </a:rPr>
              <a:t>a</a:t>
            </a:r>
            <a:r>
              <a:rPr lang="en-US" sz="2000" b="0" i="1" u="none" strike="noStrike" cap="none" baseline="-25000">
                <a:solidFill>
                  <a:srgbClr val="3F3F3F"/>
                </a:solidFill>
                <a:latin typeface="Arial"/>
                <a:ea typeface="Arial"/>
                <a:cs typeface="Arial"/>
                <a:sym typeface="Arial"/>
              </a:rPr>
              <a:t>n</a:t>
            </a:r>
            <a:r>
              <a:rPr lang="en-US" sz="2000" b="0" i="0" u="none" strike="noStrike" cap="none">
                <a:solidFill>
                  <a:srgbClr val="3F3F3F"/>
                </a:solidFill>
                <a:latin typeface="Arial"/>
                <a:ea typeface="Arial"/>
                <a:cs typeface="Arial"/>
                <a:sym typeface="Arial"/>
              </a:rPr>
              <a:t> is one that minimizes</a:t>
            </a:r>
            <a:endParaRPr sz="1400" b="0" i="0" u="none" strike="noStrike" cap="none">
              <a:solidFill>
                <a:srgbClr val="000000"/>
              </a:solidFill>
              <a:latin typeface="Arial"/>
              <a:ea typeface="Arial"/>
              <a:cs typeface="Arial"/>
              <a:sym typeface="Arial"/>
            </a:endParaRPr>
          </a:p>
          <a:p>
            <a:pPr marL="544068" marR="0" lvl="1" indent="-342900" algn="l" rtl="0">
              <a:lnSpc>
                <a:spcPct val="90000"/>
              </a:lnSpc>
              <a:spcBef>
                <a:spcPts val="600"/>
              </a:spcBef>
              <a:spcAft>
                <a:spcPts val="0"/>
              </a:spcAft>
              <a:buClr>
                <a:schemeClr val="accent1"/>
              </a:buClr>
              <a:buSzPts val="2000"/>
              <a:buFont typeface="Noto Sans Symbols"/>
              <a:buChar char="⮚"/>
            </a:pPr>
            <a:r>
              <a:rPr lang="en-US" sz="2000" b="0" i="0" u="none" strike="noStrike" cap="none">
                <a:solidFill>
                  <a:srgbClr val="3F3F3F"/>
                </a:solidFill>
                <a:latin typeface="Arial"/>
                <a:ea typeface="Arial"/>
                <a:cs typeface="Arial"/>
                <a:sym typeface="Arial"/>
              </a:rPr>
              <a:t>Since all searches must terminate either successfully or unsuccessfully, we have</a:t>
            </a:r>
            <a:endParaRPr sz="1400" b="0" i="0" u="none" strike="noStrike" cap="none">
              <a:solidFill>
                <a:srgbClr val="000000"/>
              </a:solidFill>
              <a:latin typeface="Arial"/>
              <a:ea typeface="Arial"/>
              <a:cs typeface="Arial"/>
              <a:sym typeface="Arial"/>
            </a:endParaRPr>
          </a:p>
          <a:p>
            <a:pPr marL="91440" marR="0" lvl="0" indent="0" algn="l" rtl="0">
              <a:lnSpc>
                <a:spcPct val="90000"/>
              </a:lnSpc>
              <a:spcBef>
                <a:spcPts val="1600"/>
              </a:spcBef>
              <a:spcAft>
                <a:spcPts val="0"/>
              </a:spcAft>
              <a:buClr>
                <a:schemeClr val="accent1"/>
              </a:buClr>
              <a:buSzPts val="2000"/>
              <a:buFont typeface="Calibri"/>
              <a:buNone/>
            </a:pPr>
            <a:endParaRPr sz="2000" b="0" i="0" u="none" strike="noStrike" cap="none">
              <a:solidFill>
                <a:srgbClr val="3F3F3F"/>
              </a:solidFill>
              <a:latin typeface="Arial"/>
              <a:ea typeface="Arial"/>
              <a:cs typeface="Arial"/>
              <a:sym typeface="Arial"/>
            </a:endParaRPr>
          </a:p>
        </p:txBody>
      </p:sp>
      <p:pic>
        <p:nvPicPr>
          <p:cNvPr id="1972" name="Google Shape;1972;p97"/>
          <p:cNvPicPr preferRelativeResize="0"/>
          <p:nvPr/>
        </p:nvPicPr>
        <p:blipFill rotWithShape="1">
          <a:blip r:embed="rId6">
            <a:alphaModFix/>
          </a:blip>
          <a:srcRect/>
          <a:stretch/>
        </p:blipFill>
        <p:spPr>
          <a:xfrm>
            <a:off x="368696" y="184223"/>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7">
                                            <p:txEl>
                                              <p:pRg st="0" end="0"/>
                                            </p:txEl>
                                          </p:spTgt>
                                        </p:tgtEl>
                                        <p:attrNameLst>
                                          <p:attrName>style.visibility</p:attrName>
                                        </p:attrNameLst>
                                      </p:cBhvr>
                                      <p:to>
                                        <p:strVal val="visible"/>
                                      </p:to>
                                    </p:set>
                                    <p:animEffect transition="in" filter="fade">
                                      <p:cBhvr>
                                        <p:cTn id="7" dur="500"/>
                                        <p:tgtEl>
                                          <p:spTgt spid="19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7">
                                            <p:txEl>
                                              <p:pRg st="1" end="1"/>
                                            </p:txEl>
                                          </p:spTgt>
                                        </p:tgtEl>
                                        <p:attrNameLst>
                                          <p:attrName>style.visibility</p:attrName>
                                        </p:attrNameLst>
                                      </p:cBhvr>
                                      <p:to>
                                        <p:strVal val="visible"/>
                                      </p:to>
                                    </p:set>
                                    <p:animEffect transition="in" filter="fade">
                                      <p:cBhvr>
                                        <p:cTn id="12" dur="500"/>
                                        <p:tgtEl>
                                          <p:spTgt spid="19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67">
                                            <p:txEl>
                                              <p:pRg st="2" end="2"/>
                                            </p:txEl>
                                          </p:spTgt>
                                        </p:tgtEl>
                                        <p:attrNameLst>
                                          <p:attrName>style.visibility</p:attrName>
                                        </p:attrNameLst>
                                      </p:cBhvr>
                                      <p:to>
                                        <p:strVal val="visible"/>
                                      </p:to>
                                    </p:set>
                                    <p:animEffect transition="in" filter="fade">
                                      <p:cBhvr>
                                        <p:cTn id="17" dur="500"/>
                                        <p:tgtEl>
                                          <p:spTgt spid="19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67">
                                            <p:txEl>
                                              <p:pRg st="3" end="3"/>
                                            </p:txEl>
                                          </p:spTgt>
                                        </p:tgtEl>
                                        <p:attrNameLst>
                                          <p:attrName>style.visibility</p:attrName>
                                        </p:attrNameLst>
                                      </p:cBhvr>
                                      <p:to>
                                        <p:strVal val="visible"/>
                                      </p:to>
                                    </p:set>
                                    <p:animEffect transition="in" filter="fade">
                                      <p:cBhvr>
                                        <p:cTn id="22" dur="500"/>
                                        <p:tgtEl>
                                          <p:spTgt spid="19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67">
                                            <p:txEl>
                                              <p:pRg st="4" end="4"/>
                                            </p:txEl>
                                          </p:spTgt>
                                        </p:tgtEl>
                                        <p:attrNameLst>
                                          <p:attrName>style.visibility</p:attrName>
                                        </p:attrNameLst>
                                      </p:cBhvr>
                                      <p:to>
                                        <p:strVal val="visible"/>
                                      </p:to>
                                    </p:set>
                                    <p:animEffect transition="in" filter="fade">
                                      <p:cBhvr>
                                        <p:cTn id="27" dur="500"/>
                                        <p:tgtEl>
                                          <p:spTgt spid="19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67">
                                            <p:txEl>
                                              <p:pRg st="5" end="5"/>
                                            </p:txEl>
                                          </p:spTgt>
                                        </p:tgtEl>
                                        <p:attrNameLst>
                                          <p:attrName>style.visibility</p:attrName>
                                        </p:attrNameLst>
                                      </p:cBhvr>
                                      <p:to>
                                        <p:strVal val="visible"/>
                                      </p:to>
                                    </p:set>
                                    <p:animEffect transition="in" filter="fade">
                                      <p:cBhvr>
                                        <p:cTn id="32" dur="500"/>
                                        <p:tgtEl>
                                          <p:spTgt spid="19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67">
                                            <p:txEl>
                                              <p:pRg st="6" end="6"/>
                                            </p:txEl>
                                          </p:spTgt>
                                        </p:tgtEl>
                                        <p:attrNameLst>
                                          <p:attrName>style.visibility</p:attrName>
                                        </p:attrNameLst>
                                      </p:cBhvr>
                                      <p:to>
                                        <p:strVal val="visible"/>
                                      </p:to>
                                    </p:set>
                                    <p:animEffect transition="in" filter="fade">
                                      <p:cBhvr>
                                        <p:cTn id="37" dur="500"/>
                                        <p:tgtEl>
                                          <p:spTgt spid="19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67">
                                            <p:txEl>
                                              <p:pRg st="7" end="7"/>
                                            </p:txEl>
                                          </p:spTgt>
                                        </p:tgtEl>
                                        <p:attrNameLst>
                                          <p:attrName>style.visibility</p:attrName>
                                        </p:attrNameLst>
                                      </p:cBhvr>
                                      <p:to>
                                        <p:strVal val="visible"/>
                                      </p:to>
                                    </p:set>
                                    <p:animEffect transition="in" filter="fade">
                                      <p:cBhvr>
                                        <p:cTn id="42" dur="500"/>
                                        <p:tgtEl>
                                          <p:spTgt spid="19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67">
                                            <p:txEl>
                                              <p:pRg st="8" end="8"/>
                                            </p:txEl>
                                          </p:spTgt>
                                        </p:tgtEl>
                                        <p:attrNameLst>
                                          <p:attrName>style.visibility</p:attrName>
                                        </p:attrNameLst>
                                      </p:cBhvr>
                                      <p:to>
                                        <p:strVal val="visible"/>
                                      </p:to>
                                    </p:set>
                                    <p:animEffect transition="in" filter="fade">
                                      <p:cBhvr>
                                        <p:cTn id="47" dur="500"/>
                                        <p:tgtEl>
                                          <p:spTgt spid="19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67">
                                            <p:txEl>
                                              <p:pRg st="9" end="9"/>
                                            </p:txEl>
                                          </p:spTgt>
                                        </p:tgtEl>
                                        <p:attrNameLst>
                                          <p:attrName>style.visibility</p:attrName>
                                        </p:attrNameLst>
                                      </p:cBhvr>
                                      <p:to>
                                        <p:strVal val="visible"/>
                                      </p:to>
                                    </p:set>
                                    <p:animEffect transition="in" filter="fade">
                                      <p:cBhvr>
                                        <p:cTn id="52" dur="500"/>
                                        <p:tgtEl>
                                          <p:spTgt spid="196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68"/>
                                        </p:tgtEl>
                                        <p:attrNameLst>
                                          <p:attrName>style.visibility</p:attrName>
                                        </p:attrNameLst>
                                      </p:cBhvr>
                                      <p:to>
                                        <p:strVal val="visible"/>
                                      </p:to>
                                    </p:set>
                                    <p:animEffect transition="in" filter="fade">
                                      <p:cBhvr>
                                        <p:cTn id="57" dur="500"/>
                                        <p:tgtEl>
                                          <p:spTgt spid="196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69"/>
                                        </p:tgtEl>
                                        <p:attrNameLst>
                                          <p:attrName>style.visibility</p:attrName>
                                        </p:attrNameLst>
                                      </p:cBhvr>
                                      <p:to>
                                        <p:strVal val="visible"/>
                                      </p:to>
                                    </p:set>
                                    <p:animEffect transition="in" filter="fade">
                                      <p:cBhvr>
                                        <p:cTn id="62" dur="500"/>
                                        <p:tgtEl>
                                          <p:spTgt spid="196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70"/>
                                        </p:tgtEl>
                                        <p:attrNameLst>
                                          <p:attrName>style.visibility</p:attrName>
                                        </p:attrNameLst>
                                      </p:cBhvr>
                                      <p:to>
                                        <p:strVal val="visible"/>
                                      </p:to>
                                    </p:set>
                                    <p:animEffect transition="in" filter="fade">
                                      <p:cBhvr>
                                        <p:cTn id="67" dur="500"/>
                                        <p:tgtEl>
                                          <p:spTgt spid="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98"/>
          <p:cNvSpPr txBox="1">
            <a:spLocks noGrp="1"/>
          </p:cNvSpPr>
          <p:nvPr>
            <p:ph type="title"/>
          </p:nvPr>
        </p:nvSpPr>
        <p:spPr>
          <a:xfrm>
            <a:off x="1146175" y="286975"/>
            <a:ext cx="8458200" cy="66949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3600"/>
              <a:t>Optimal binary search trees</a:t>
            </a:r>
            <a:endParaRPr sz="3600"/>
          </a:p>
        </p:txBody>
      </p:sp>
      <p:sp>
        <p:nvSpPr>
          <p:cNvPr id="1978" name="Google Shape;1978;p98"/>
          <p:cNvSpPr txBox="1">
            <a:spLocks noGrp="1"/>
          </p:cNvSpPr>
          <p:nvPr>
            <p:ph type="body" idx="1"/>
          </p:nvPr>
        </p:nvSpPr>
        <p:spPr>
          <a:xfrm>
            <a:off x="654050" y="1090973"/>
            <a:ext cx="8382000" cy="5181600"/>
          </a:xfrm>
          <a:prstGeom prst="rect">
            <a:avLst/>
          </a:prstGeom>
          <a:noFill/>
          <a:ln>
            <a:noFill/>
          </a:ln>
        </p:spPr>
        <p:txBody>
          <a:bodyPr spcFirstLastPara="1" wrap="square" lIns="0" tIns="45700" rIns="0" bIns="45700" anchor="t" anchorCtr="0">
            <a:normAutofit fontScale="92500" lnSpcReduction="10000"/>
          </a:bodyPr>
          <a:lstStyle/>
          <a:p>
            <a:pPr marL="82800" lvl="0" indent="0" algn="l" rtl="0">
              <a:lnSpc>
                <a:spcPct val="90000"/>
              </a:lnSpc>
              <a:spcBef>
                <a:spcPts val="1200"/>
              </a:spcBef>
              <a:spcAft>
                <a:spcPts val="0"/>
              </a:spcAft>
              <a:buSzPct val="69498"/>
              <a:buNone/>
            </a:pPr>
            <a:r>
              <a:rPr lang="en-US" sz="2800"/>
              <a:t>The possible binary search trees for the </a:t>
            </a:r>
            <a:br>
              <a:rPr lang="en-US" sz="2800"/>
            </a:br>
            <a:r>
              <a:rPr lang="en-US" sz="2800"/>
              <a:t>identifier set (</a:t>
            </a:r>
            <a:r>
              <a:rPr lang="en-US" sz="2800" i="1"/>
              <a:t>a</a:t>
            </a:r>
            <a:r>
              <a:rPr lang="en-US" sz="2800" baseline="-25000"/>
              <a:t>1</a:t>
            </a:r>
            <a:r>
              <a:rPr lang="en-US" sz="2800"/>
              <a:t>, </a:t>
            </a:r>
            <a:r>
              <a:rPr lang="en-US" sz="2800" i="1"/>
              <a:t>a</a:t>
            </a:r>
            <a:r>
              <a:rPr lang="en-US" sz="2800" baseline="-25000"/>
              <a:t>2</a:t>
            </a:r>
            <a:r>
              <a:rPr lang="en-US" sz="2800"/>
              <a:t>, </a:t>
            </a:r>
            <a:r>
              <a:rPr lang="en-US" sz="2800" i="1"/>
              <a:t>a</a:t>
            </a:r>
            <a:r>
              <a:rPr lang="en-US" sz="2800" baseline="-25000"/>
              <a:t>3</a:t>
            </a:r>
            <a:r>
              <a:rPr lang="en-US" sz="2800"/>
              <a:t>) = (</a:t>
            </a:r>
            <a:r>
              <a:rPr lang="en-US" sz="2800" b="1"/>
              <a:t>do</a:t>
            </a:r>
            <a:r>
              <a:rPr lang="en-US" sz="2800"/>
              <a:t>, </a:t>
            </a:r>
            <a:r>
              <a:rPr lang="en-US" sz="2800" b="1"/>
              <a:t>if</a:t>
            </a:r>
            <a:r>
              <a:rPr lang="en-US" sz="2800"/>
              <a:t>, </a:t>
            </a:r>
            <a:r>
              <a:rPr lang="en-US" sz="2800" b="1"/>
              <a:t>while</a:t>
            </a:r>
            <a:r>
              <a:rPr lang="en-US" sz="2800"/>
              <a:t>)</a:t>
            </a:r>
            <a:endParaRPr/>
          </a:p>
          <a:p>
            <a:pPr marL="540000" lvl="1" indent="-457200" algn="l" rtl="0">
              <a:lnSpc>
                <a:spcPct val="90000"/>
              </a:lnSpc>
              <a:spcBef>
                <a:spcPts val="200"/>
              </a:spcBef>
              <a:spcAft>
                <a:spcPts val="0"/>
              </a:spcAft>
              <a:buSzPct val="81081"/>
              <a:buFont typeface="Noto Sans Symbols"/>
              <a:buChar char="⮚"/>
            </a:pPr>
            <a:r>
              <a:rPr lang="en-US" sz="2400"/>
              <a:t>The identifiers with equal probabilities, </a:t>
            </a:r>
            <a:br>
              <a:rPr lang="en-US" sz="2400"/>
            </a:br>
            <a:r>
              <a:rPr lang="en-US" sz="2400" i="1"/>
              <a:t>p</a:t>
            </a:r>
            <a:r>
              <a:rPr lang="en-US" sz="2400" i="1" baseline="-25000"/>
              <a:t>i</a:t>
            </a:r>
            <a:r>
              <a:rPr lang="en-US" sz="2400"/>
              <a:t>=</a:t>
            </a:r>
            <a:r>
              <a:rPr lang="en-US" sz="2400" i="1"/>
              <a:t>q</a:t>
            </a:r>
            <a:r>
              <a:rPr lang="en-US" sz="2400" i="1" baseline="-25000"/>
              <a:t>j</a:t>
            </a:r>
            <a:r>
              <a:rPr lang="en-US" sz="2400"/>
              <a:t>=1/7 for all </a:t>
            </a:r>
            <a:r>
              <a:rPr lang="en-US" sz="2400" i="1"/>
              <a:t>i</a:t>
            </a:r>
            <a:r>
              <a:rPr lang="en-US" sz="2400"/>
              <a:t>, </a:t>
            </a:r>
            <a:r>
              <a:rPr lang="en-US" sz="2400" i="1"/>
              <a:t>j</a:t>
            </a:r>
            <a:r>
              <a:rPr lang="en-US" sz="2400"/>
              <a:t>,</a:t>
            </a:r>
            <a:endParaRPr/>
          </a:p>
          <a:p>
            <a:pPr marL="997200" lvl="3" indent="-457200" algn="l" rtl="0">
              <a:lnSpc>
                <a:spcPct val="90000"/>
              </a:lnSpc>
              <a:spcBef>
                <a:spcPts val="400"/>
              </a:spcBef>
              <a:spcAft>
                <a:spcPts val="0"/>
              </a:spcAft>
              <a:buSzPct val="97297"/>
              <a:buFont typeface="Noto Sans Symbols"/>
              <a:buChar char="⮚"/>
            </a:pPr>
            <a:r>
              <a:rPr lang="en-US" sz="2000"/>
              <a:t>cost(tree </a:t>
            </a:r>
            <a:r>
              <a:rPr lang="en-US" sz="2000" i="1"/>
              <a:t>a</a:t>
            </a:r>
            <a:r>
              <a:rPr lang="en-US" sz="2000"/>
              <a:t>) = 15/7; </a:t>
            </a:r>
            <a:endParaRPr/>
          </a:p>
          <a:p>
            <a:pPr marL="997200" lvl="3" indent="-457200" algn="l" rtl="0">
              <a:lnSpc>
                <a:spcPct val="90000"/>
              </a:lnSpc>
              <a:spcBef>
                <a:spcPts val="400"/>
              </a:spcBef>
              <a:spcAft>
                <a:spcPts val="0"/>
              </a:spcAft>
              <a:buSzPct val="97297"/>
              <a:buFont typeface="Noto Sans Symbols"/>
              <a:buChar char="⮚"/>
            </a:pPr>
            <a:r>
              <a:rPr lang="en-US" sz="2000">
                <a:solidFill>
                  <a:schemeClr val="hlink"/>
                </a:solidFill>
              </a:rPr>
              <a:t>cost(tree </a:t>
            </a:r>
            <a:r>
              <a:rPr lang="en-US" sz="2000" i="1">
                <a:solidFill>
                  <a:schemeClr val="hlink"/>
                </a:solidFill>
              </a:rPr>
              <a:t>b</a:t>
            </a:r>
            <a:r>
              <a:rPr lang="en-US" sz="2000">
                <a:solidFill>
                  <a:schemeClr val="hlink"/>
                </a:solidFill>
              </a:rPr>
              <a:t>) = 13/7; (optimal) </a:t>
            </a:r>
            <a:endParaRPr/>
          </a:p>
          <a:p>
            <a:pPr marL="997200" lvl="3" indent="-457200" algn="l" rtl="0">
              <a:lnSpc>
                <a:spcPct val="90000"/>
              </a:lnSpc>
              <a:spcBef>
                <a:spcPts val="400"/>
              </a:spcBef>
              <a:spcAft>
                <a:spcPts val="0"/>
              </a:spcAft>
              <a:buSzPct val="97297"/>
              <a:buFont typeface="Noto Sans Symbols"/>
              <a:buChar char="⮚"/>
            </a:pPr>
            <a:r>
              <a:rPr lang="en-US" sz="2000"/>
              <a:t>cost(tree </a:t>
            </a:r>
            <a:r>
              <a:rPr lang="en-US" sz="2000" i="1"/>
              <a:t>c</a:t>
            </a:r>
            <a:r>
              <a:rPr lang="en-US" sz="2000"/>
              <a:t>) = 15/7; </a:t>
            </a:r>
            <a:endParaRPr sz="2000"/>
          </a:p>
          <a:p>
            <a:pPr marL="997200" lvl="3" indent="-457200" algn="l" rtl="0">
              <a:lnSpc>
                <a:spcPct val="90000"/>
              </a:lnSpc>
              <a:spcBef>
                <a:spcPts val="400"/>
              </a:spcBef>
              <a:spcAft>
                <a:spcPts val="0"/>
              </a:spcAft>
              <a:buSzPct val="97297"/>
              <a:buFont typeface="Noto Sans Symbols"/>
              <a:buChar char="⮚"/>
            </a:pPr>
            <a:r>
              <a:rPr lang="en-US" sz="2000"/>
              <a:t>cost(tree </a:t>
            </a:r>
            <a:r>
              <a:rPr lang="en-US" sz="2000" i="1"/>
              <a:t>d</a:t>
            </a:r>
            <a:r>
              <a:rPr lang="en-US" sz="2000"/>
              <a:t>) = 15/7; </a:t>
            </a:r>
            <a:endParaRPr/>
          </a:p>
          <a:p>
            <a:pPr marL="997200" lvl="3" indent="-457200" algn="l" rtl="0">
              <a:lnSpc>
                <a:spcPct val="90000"/>
              </a:lnSpc>
              <a:spcBef>
                <a:spcPts val="400"/>
              </a:spcBef>
              <a:spcAft>
                <a:spcPts val="0"/>
              </a:spcAft>
              <a:buSzPct val="97297"/>
              <a:buFont typeface="Noto Sans Symbols"/>
              <a:buChar char="⮚"/>
            </a:pPr>
            <a:r>
              <a:rPr lang="en-US" sz="2000"/>
              <a:t>cost(tree </a:t>
            </a:r>
            <a:r>
              <a:rPr lang="en-US" sz="2000" i="1"/>
              <a:t>e</a:t>
            </a:r>
            <a:r>
              <a:rPr lang="en-US" sz="2000"/>
              <a:t>) = 15/7;</a:t>
            </a:r>
            <a:endParaRPr/>
          </a:p>
          <a:p>
            <a:pPr marL="540000" lvl="2" indent="-342900" algn="l" rtl="0">
              <a:lnSpc>
                <a:spcPct val="90000"/>
              </a:lnSpc>
              <a:spcBef>
                <a:spcPts val="400"/>
              </a:spcBef>
              <a:spcAft>
                <a:spcPts val="0"/>
              </a:spcAft>
              <a:buSzPct val="97297"/>
              <a:buFont typeface="Noto Sans Symbols"/>
              <a:buNone/>
            </a:pPr>
            <a:endParaRPr sz="2000"/>
          </a:p>
          <a:p>
            <a:pPr marL="540000" lvl="1" indent="-457200" algn="l" rtl="0">
              <a:lnSpc>
                <a:spcPct val="90000"/>
              </a:lnSpc>
              <a:spcBef>
                <a:spcPts val="200"/>
              </a:spcBef>
              <a:spcAft>
                <a:spcPts val="0"/>
              </a:spcAft>
              <a:buSzPct val="81081"/>
              <a:buFont typeface="Noto Sans Symbols"/>
              <a:buChar char="⮚"/>
            </a:pPr>
            <a:r>
              <a:rPr lang="en-US" sz="2400" i="1"/>
              <a:t>p</a:t>
            </a:r>
            <a:r>
              <a:rPr lang="en-US" sz="2400" baseline="-25000"/>
              <a:t>1</a:t>
            </a:r>
            <a:r>
              <a:rPr lang="en-US" sz="2400"/>
              <a:t> = 0.5, </a:t>
            </a:r>
            <a:r>
              <a:rPr lang="en-US" sz="2400" i="1"/>
              <a:t>p</a:t>
            </a:r>
            <a:r>
              <a:rPr lang="en-US" sz="2400" baseline="-25000"/>
              <a:t>2</a:t>
            </a:r>
            <a:r>
              <a:rPr lang="en-US" sz="2400"/>
              <a:t> = 0.1, </a:t>
            </a:r>
            <a:r>
              <a:rPr lang="en-US" sz="2400" i="1"/>
              <a:t>p</a:t>
            </a:r>
            <a:r>
              <a:rPr lang="en-US" sz="2400" baseline="-25000"/>
              <a:t>3</a:t>
            </a:r>
            <a:r>
              <a:rPr lang="en-US" sz="2400"/>
              <a:t> = 0.05, </a:t>
            </a:r>
            <a:br>
              <a:rPr lang="en-US" sz="2400"/>
            </a:br>
            <a:r>
              <a:rPr lang="en-US" sz="2400" i="1"/>
              <a:t>q</a:t>
            </a:r>
            <a:r>
              <a:rPr lang="en-US" sz="2400" baseline="-25000"/>
              <a:t>0</a:t>
            </a:r>
            <a:r>
              <a:rPr lang="en-US" sz="2400"/>
              <a:t> = 0.15, </a:t>
            </a:r>
            <a:r>
              <a:rPr lang="en-US" sz="2400" i="1"/>
              <a:t>q</a:t>
            </a:r>
            <a:r>
              <a:rPr lang="en-US" sz="2400" baseline="-25000"/>
              <a:t>1</a:t>
            </a:r>
            <a:r>
              <a:rPr lang="en-US" sz="2400"/>
              <a:t>= 0.1, </a:t>
            </a:r>
            <a:r>
              <a:rPr lang="en-US" sz="2400" i="1"/>
              <a:t>q</a:t>
            </a:r>
            <a:r>
              <a:rPr lang="en-US" sz="2400" baseline="-25000"/>
              <a:t>2</a:t>
            </a:r>
            <a:r>
              <a:rPr lang="en-US" sz="2400"/>
              <a:t> = 0.05, </a:t>
            </a:r>
            <a:r>
              <a:rPr lang="en-US" sz="2400" i="1"/>
              <a:t>q</a:t>
            </a:r>
            <a:r>
              <a:rPr lang="en-US" sz="2400" baseline="-25000"/>
              <a:t>3</a:t>
            </a:r>
            <a:r>
              <a:rPr lang="en-US" sz="2400"/>
              <a:t> = 0.05</a:t>
            </a:r>
            <a:endParaRPr/>
          </a:p>
          <a:p>
            <a:pPr marL="997200" lvl="3" indent="-457200" algn="l" rtl="0">
              <a:lnSpc>
                <a:spcPct val="90000"/>
              </a:lnSpc>
              <a:spcBef>
                <a:spcPts val="400"/>
              </a:spcBef>
              <a:spcAft>
                <a:spcPts val="0"/>
              </a:spcAft>
              <a:buSzPct val="97297"/>
              <a:buFont typeface="Noto Sans Symbols"/>
              <a:buChar char="⮚"/>
            </a:pPr>
            <a:r>
              <a:rPr lang="en-US" sz="2000"/>
              <a:t>cost(tree </a:t>
            </a:r>
            <a:r>
              <a:rPr lang="en-US" sz="2000" i="1"/>
              <a:t>a</a:t>
            </a:r>
            <a:r>
              <a:rPr lang="en-US" sz="2000"/>
              <a:t>) = 2.65; </a:t>
            </a:r>
            <a:endParaRPr/>
          </a:p>
          <a:p>
            <a:pPr marL="997200" lvl="3" indent="-457200" algn="l" rtl="0">
              <a:lnSpc>
                <a:spcPct val="90000"/>
              </a:lnSpc>
              <a:spcBef>
                <a:spcPts val="400"/>
              </a:spcBef>
              <a:spcAft>
                <a:spcPts val="0"/>
              </a:spcAft>
              <a:buSzPct val="97297"/>
              <a:buFont typeface="Noto Sans Symbols"/>
              <a:buChar char="⮚"/>
            </a:pPr>
            <a:r>
              <a:rPr lang="en-US" sz="2000"/>
              <a:t>cost(tree </a:t>
            </a:r>
            <a:r>
              <a:rPr lang="en-US" sz="2000" i="1"/>
              <a:t>b</a:t>
            </a:r>
            <a:r>
              <a:rPr lang="en-US" sz="2000"/>
              <a:t>) = 1.9; </a:t>
            </a:r>
            <a:endParaRPr/>
          </a:p>
          <a:p>
            <a:pPr marL="997200" lvl="3" indent="-457200" algn="l" rtl="0">
              <a:lnSpc>
                <a:spcPct val="90000"/>
              </a:lnSpc>
              <a:spcBef>
                <a:spcPts val="400"/>
              </a:spcBef>
              <a:spcAft>
                <a:spcPts val="0"/>
              </a:spcAft>
              <a:buSzPct val="97297"/>
              <a:buFont typeface="Noto Sans Symbols"/>
              <a:buChar char="⮚"/>
            </a:pPr>
            <a:r>
              <a:rPr lang="en-US" sz="2000">
                <a:solidFill>
                  <a:schemeClr val="hlink"/>
                </a:solidFill>
              </a:rPr>
              <a:t>cost(tree </a:t>
            </a:r>
            <a:r>
              <a:rPr lang="en-US" sz="2000" i="1">
                <a:solidFill>
                  <a:schemeClr val="hlink"/>
                </a:solidFill>
              </a:rPr>
              <a:t>c</a:t>
            </a:r>
            <a:r>
              <a:rPr lang="en-US" sz="2000">
                <a:solidFill>
                  <a:schemeClr val="hlink"/>
                </a:solidFill>
              </a:rPr>
              <a:t>) = 1.5; (optimal) </a:t>
            </a:r>
            <a:endParaRPr/>
          </a:p>
          <a:p>
            <a:pPr marL="997200" lvl="3" indent="-457200" algn="l" rtl="0">
              <a:lnSpc>
                <a:spcPct val="90000"/>
              </a:lnSpc>
              <a:spcBef>
                <a:spcPts val="400"/>
              </a:spcBef>
              <a:spcAft>
                <a:spcPts val="0"/>
              </a:spcAft>
              <a:buSzPct val="97297"/>
              <a:buFont typeface="Noto Sans Symbols"/>
              <a:buChar char="⮚"/>
            </a:pPr>
            <a:r>
              <a:rPr lang="en-US" sz="2000"/>
              <a:t>cost(tree </a:t>
            </a:r>
            <a:r>
              <a:rPr lang="en-US" sz="2000" i="1"/>
              <a:t>d</a:t>
            </a:r>
            <a:r>
              <a:rPr lang="en-US" sz="2000"/>
              <a:t>) = 2.05; </a:t>
            </a:r>
            <a:endParaRPr/>
          </a:p>
          <a:p>
            <a:pPr marL="997200" lvl="3" indent="-457200" algn="l" rtl="0">
              <a:lnSpc>
                <a:spcPct val="90000"/>
              </a:lnSpc>
              <a:spcBef>
                <a:spcPts val="400"/>
              </a:spcBef>
              <a:spcAft>
                <a:spcPts val="0"/>
              </a:spcAft>
              <a:buSzPct val="97297"/>
              <a:buFont typeface="Noto Sans Symbols"/>
              <a:buChar char="⮚"/>
            </a:pPr>
            <a:r>
              <a:rPr lang="en-US" sz="2000"/>
              <a:t>cost(tree </a:t>
            </a:r>
            <a:r>
              <a:rPr lang="en-US" sz="2000" i="1"/>
              <a:t>e</a:t>
            </a:r>
            <a:r>
              <a:rPr lang="en-US" sz="2000"/>
              <a:t>) = 1.6;</a:t>
            </a:r>
            <a:endParaRPr/>
          </a:p>
        </p:txBody>
      </p:sp>
      <p:pic>
        <p:nvPicPr>
          <p:cNvPr id="1979" name="Google Shape;1979;p98" descr="-Fig 10"/>
          <p:cNvPicPr preferRelativeResize="0"/>
          <p:nvPr/>
        </p:nvPicPr>
        <p:blipFill rotWithShape="1">
          <a:blip r:embed="rId3">
            <a:alphaModFix/>
          </a:blip>
          <a:srcRect l="2693" r="61043" b="54668"/>
          <a:stretch/>
        </p:blipFill>
        <p:spPr>
          <a:xfrm>
            <a:off x="6582064" y="1090973"/>
            <a:ext cx="1944688" cy="2305050"/>
          </a:xfrm>
          <a:prstGeom prst="rect">
            <a:avLst/>
          </a:prstGeom>
          <a:noFill/>
          <a:ln>
            <a:noFill/>
          </a:ln>
        </p:spPr>
      </p:pic>
      <p:pic>
        <p:nvPicPr>
          <p:cNvPr id="1980" name="Google Shape;1980;p98" descr="-Fig 10"/>
          <p:cNvPicPr preferRelativeResize="0"/>
          <p:nvPr/>
        </p:nvPicPr>
        <p:blipFill rotWithShape="1">
          <a:blip r:embed="rId3">
            <a:alphaModFix/>
          </a:blip>
          <a:srcRect l="53728" r="10036" b="66000"/>
          <a:stretch/>
        </p:blipFill>
        <p:spPr>
          <a:xfrm>
            <a:off x="9036050" y="1667235"/>
            <a:ext cx="1943100" cy="1728788"/>
          </a:xfrm>
          <a:prstGeom prst="rect">
            <a:avLst/>
          </a:prstGeom>
          <a:noFill/>
          <a:ln>
            <a:noFill/>
          </a:ln>
        </p:spPr>
      </p:pic>
      <p:pic>
        <p:nvPicPr>
          <p:cNvPr id="1981" name="Google Shape;1981;p98" descr="-Fig 10"/>
          <p:cNvPicPr preferRelativeResize="0"/>
          <p:nvPr/>
        </p:nvPicPr>
        <p:blipFill rotWithShape="1">
          <a:blip r:embed="rId3">
            <a:alphaModFix/>
          </a:blip>
          <a:srcRect l="2693" t="46737" r="1953" b="7929"/>
          <a:stretch/>
        </p:blipFill>
        <p:spPr>
          <a:xfrm>
            <a:off x="6479381" y="3681773"/>
            <a:ext cx="5113338" cy="23050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99"/>
          <p:cNvSpPr txBox="1">
            <a:spLocks noGrp="1"/>
          </p:cNvSpPr>
          <p:nvPr>
            <p:ph type="title"/>
          </p:nvPr>
        </p:nvSpPr>
        <p:spPr>
          <a:xfrm>
            <a:off x="1873134" y="761999"/>
            <a:ext cx="10058400" cy="628996"/>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sz="3600" b="1"/>
              <a:t>OPTIMAL BINARY SEARCH TREES (Continued)</a:t>
            </a:r>
            <a:endParaRPr/>
          </a:p>
        </p:txBody>
      </p:sp>
      <p:sp>
        <p:nvSpPr>
          <p:cNvPr id="1987" name="Google Shape;1987;p99"/>
          <p:cNvSpPr txBox="1">
            <a:spLocks noGrp="1"/>
          </p:cNvSpPr>
          <p:nvPr>
            <p:ph type="body" idx="1"/>
          </p:nvPr>
        </p:nvSpPr>
        <p:spPr>
          <a:xfrm>
            <a:off x="1198417" y="1821872"/>
            <a:ext cx="9497291" cy="4800600"/>
          </a:xfrm>
          <a:prstGeom prst="rect">
            <a:avLst/>
          </a:prstGeom>
          <a:noFill/>
          <a:ln>
            <a:noFill/>
          </a:ln>
        </p:spPr>
        <p:txBody>
          <a:bodyPr spcFirstLastPara="1" wrap="square" lIns="0" tIns="45700" rIns="0" bIns="45700" anchor="t" anchorCtr="0">
            <a:noAutofit/>
          </a:bodyPr>
          <a:lstStyle/>
          <a:p>
            <a:pPr marL="457200" lvl="0" indent="-342900" algn="just" rtl="0">
              <a:lnSpc>
                <a:spcPct val="90000"/>
              </a:lnSpc>
              <a:spcBef>
                <a:spcPts val="1200"/>
              </a:spcBef>
              <a:spcAft>
                <a:spcPts val="0"/>
              </a:spcAft>
              <a:buSzPts val="1800"/>
              <a:buChar char=" "/>
            </a:pPr>
            <a:r>
              <a:rPr lang="en-US" sz="2400"/>
              <a:t>With equal probability P(i)=Q(i)=1/7.</a:t>
            </a:r>
            <a:endParaRPr/>
          </a:p>
          <a:p>
            <a:pPr marL="457200" lvl="0" indent="-342900" algn="just" rtl="0">
              <a:lnSpc>
                <a:spcPct val="90000"/>
              </a:lnSpc>
              <a:spcBef>
                <a:spcPts val="1200"/>
              </a:spcBef>
              <a:spcAft>
                <a:spcPts val="0"/>
              </a:spcAft>
              <a:buSzPts val="1800"/>
              <a:buChar char=" "/>
            </a:pPr>
            <a:r>
              <a:rPr lang="en-US" sz="2400"/>
              <a:t>Let us find an OBST out of these.</a:t>
            </a:r>
            <a:endParaRPr/>
          </a:p>
          <a:p>
            <a:pPr marL="457200" lvl="0" indent="-342900" algn="just" rtl="0">
              <a:lnSpc>
                <a:spcPct val="90000"/>
              </a:lnSpc>
              <a:spcBef>
                <a:spcPts val="1200"/>
              </a:spcBef>
              <a:spcAft>
                <a:spcPts val="0"/>
              </a:spcAft>
              <a:buSzPts val="1800"/>
              <a:buChar char=" "/>
            </a:pPr>
            <a:r>
              <a:rPr lang="en-US" sz="2400"/>
              <a:t>Cost(tree a)=∑P(i)*level a(i) +∑Q(i)*level (Ei) -1</a:t>
            </a:r>
            <a:endParaRPr/>
          </a:p>
          <a:p>
            <a:pPr marL="457200" lvl="0" indent="-342900" algn="just" rtl="0">
              <a:lnSpc>
                <a:spcPct val="90000"/>
              </a:lnSpc>
              <a:spcBef>
                <a:spcPts val="1200"/>
              </a:spcBef>
              <a:spcAft>
                <a:spcPts val="0"/>
              </a:spcAft>
              <a:buSzPts val="1800"/>
              <a:buFont typeface="Calibri"/>
              <a:buNone/>
            </a:pPr>
            <a:r>
              <a:rPr lang="en-US" sz="2400"/>
              <a:t>                       1≤i≤n                  0≤i≤n</a:t>
            </a:r>
            <a:endParaRPr/>
          </a:p>
          <a:p>
            <a:pPr marL="457200" lvl="0" indent="-342900" algn="just" rtl="0">
              <a:lnSpc>
                <a:spcPct val="90000"/>
              </a:lnSpc>
              <a:spcBef>
                <a:spcPts val="1200"/>
              </a:spcBef>
              <a:spcAft>
                <a:spcPts val="0"/>
              </a:spcAft>
              <a:buSzPts val="1800"/>
              <a:buFont typeface="Calibri"/>
              <a:buNone/>
            </a:pPr>
            <a:r>
              <a:rPr lang="en-US" sz="2400"/>
              <a:t>                                                    (2-1)      (3-1)          (4-1)         (4-1)</a:t>
            </a:r>
            <a:endParaRPr/>
          </a:p>
          <a:p>
            <a:pPr marL="457200" lvl="0" indent="-342900" algn="just" rtl="0">
              <a:lnSpc>
                <a:spcPct val="90000"/>
              </a:lnSpc>
              <a:spcBef>
                <a:spcPts val="1200"/>
              </a:spcBef>
              <a:spcAft>
                <a:spcPts val="0"/>
              </a:spcAft>
              <a:buSzPts val="1800"/>
              <a:buFont typeface="Calibri"/>
              <a:buNone/>
            </a:pPr>
            <a:r>
              <a:rPr lang="en-US" sz="2400"/>
              <a:t>         =1/7[1+2+3  + 1    + 2  +  3   + 3 ]     = 15/7</a:t>
            </a:r>
            <a:endParaRPr/>
          </a:p>
          <a:p>
            <a:pPr marL="457200" lvl="0" indent="-342900" algn="just" rtl="0">
              <a:lnSpc>
                <a:spcPct val="90000"/>
              </a:lnSpc>
              <a:spcBef>
                <a:spcPts val="1200"/>
              </a:spcBef>
              <a:spcAft>
                <a:spcPts val="0"/>
              </a:spcAft>
              <a:buSzPts val="1800"/>
              <a:buChar char=" "/>
            </a:pPr>
            <a:r>
              <a:rPr lang="en-US" sz="2400"/>
              <a:t>Cost (tree b) =17[1+2+2+2+2+2+2] =13/7</a:t>
            </a:r>
            <a:endParaRPr/>
          </a:p>
          <a:p>
            <a:pPr marL="457200" lvl="0" indent="-342900" algn="just" rtl="0">
              <a:lnSpc>
                <a:spcPct val="90000"/>
              </a:lnSpc>
              <a:spcBef>
                <a:spcPts val="1200"/>
              </a:spcBef>
              <a:spcAft>
                <a:spcPts val="0"/>
              </a:spcAft>
              <a:buSzPts val="1800"/>
              <a:buChar char=" "/>
            </a:pPr>
            <a:r>
              <a:rPr lang="en-US" sz="2400"/>
              <a:t>Cost (tree c) =cost (tree d) =cost (tree e) =15/7</a:t>
            </a:r>
            <a:endParaRPr/>
          </a:p>
          <a:p>
            <a:pPr marL="457200" lvl="0" indent="-342900" algn="just" rtl="0">
              <a:lnSpc>
                <a:spcPct val="90000"/>
              </a:lnSpc>
              <a:spcBef>
                <a:spcPts val="1200"/>
              </a:spcBef>
              <a:spcAft>
                <a:spcPts val="0"/>
              </a:spcAft>
              <a:buSzPts val="1800"/>
              <a:buFont typeface="Calibri"/>
              <a:buNone/>
            </a:pPr>
            <a:r>
              <a:rPr lang="en-US" sz="2800"/>
              <a:t>∴</a:t>
            </a:r>
            <a:r>
              <a:rPr lang="en-US" sz="2400"/>
              <a:t> tree b is optimal.</a:t>
            </a:r>
            <a:endParaRPr/>
          </a:p>
        </p:txBody>
      </p:sp>
      <p:pic>
        <p:nvPicPr>
          <p:cNvPr id="1988" name="Google Shape;1988;p99"/>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7">
                                            <p:txEl>
                                              <p:pRg st="0" end="0"/>
                                            </p:txEl>
                                          </p:spTgt>
                                        </p:tgtEl>
                                        <p:attrNameLst>
                                          <p:attrName>style.visibility</p:attrName>
                                        </p:attrNameLst>
                                      </p:cBhvr>
                                      <p:to>
                                        <p:strVal val="visible"/>
                                      </p:to>
                                    </p:set>
                                    <p:animEffect transition="in" filter="fade">
                                      <p:cBhvr>
                                        <p:cTn id="7" dur="500"/>
                                        <p:tgtEl>
                                          <p:spTgt spid="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7">
                                            <p:txEl>
                                              <p:pRg st="1" end="1"/>
                                            </p:txEl>
                                          </p:spTgt>
                                        </p:tgtEl>
                                        <p:attrNameLst>
                                          <p:attrName>style.visibility</p:attrName>
                                        </p:attrNameLst>
                                      </p:cBhvr>
                                      <p:to>
                                        <p:strVal val="visible"/>
                                      </p:to>
                                    </p:set>
                                    <p:animEffect transition="in" filter="fade">
                                      <p:cBhvr>
                                        <p:cTn id="12" dur="500"/>
                                        <p:tgtEl>
                                          <p:spTgt spid="1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7">
                                            <p:txEl>
                                              <p:pRg st="2" end="2"/>
                                            </p:txEl>
                                          </p:spTgt>
                                        </p:tgtEl>
                                        <p:attrNameLst>
                                          <p:attrName>style.visibility</p:attrName>
                                        </p:attrNameLst>
                                      </p:cBhvr>
                                      <p:to>
                                        <p:strVal val="visible"/>
                                      </p:to>
                                    </p:set>
                                    <p:animEffect transition="in" filter="fade">
                                      <p:cBhvr>
                                        <p:cTn id="17" dur="500"/>
                                        <p:tgtEl>
                                          <p:spTgt spid="19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87">
                                            <p:txEl>
                                              <p:pRg st="3" end="3"/>
                                            </p:txEl>
                                          </p:spTgt>
                                        </p:tgtEl>
                                        <p:attrNameLst>
                                          <p:attrName>style.visibility</p:attrName>
                                        </p:attrNameLst>
                                      </p:cBhvr>
                                      <p:to>
                                        <p:strVal val="visible"/>
                                      </p:to>
                                    </p:set>
                                    <p:animEffect transition="in" filter="fade">
                                      <p:cBhvr>
                                        <p:cTn id="22" dur="500"/>
                                        <p:tgtEl>
                                          <p:spTgt spid="19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87">
                                            <p:txEl>
                                              <p:pRg st="4" end="4"/>
                                            </p:txEl>
                                          </p:spTgt>
                                        </p:tgtEl>
                                        <p:attrNameLst>
                                          <p:attrName>style.visibility</p:attrName>
                                        </p:attrNameLst>
                                      </p:cBhvr>
                                      <p:to>
                                        <p:strVal val="visible"/>
                                      </p:to>
                                    </p:set>
                                    <p:animEffect transition="in" filter="fade">
                                      <p:cBhvr>
                                        <p:cTn id="27" dur="500"/>
                                        <p:tgtEl>
                                          <p:spTgt spid="19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87">
                                            <p:txEl>
                                              <p:pRg st="5" end="5"/>
                                            </p:txEl>
                                          </p:spTgt>
                                        </p:tgtEl>
                                        <p:attrNameLst>
                                          <p:attrName>style.visibility</p:attrName>
                                        </p:attrNameLst>
                                      </p:cBhvr>
                                      <p:to>
                                        <p:strVal val="visible"/>
                                      </p:to>
                                    </p:set>
                                    <p:animEffect transition="in" filter="fade">
                                      <p:cBhvr>
                                        <p:cTn id="32" dur="500"/>
                                        <p:tgtEl>
                                          <p:spTgt spid="19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87">
                                            <p:txEl>
                                              <p:pRg st="6" end="6"/>
                                            </p:txEl>
                                          </p:spTgt>
                                        </p:tgtEl>
                                        <p:attrNameLst>
                                          <p:attrName>style.visibility</p:attrName>
                                        </p:attrNameLst>
                                      </p:cBhvr>
                                      <p:to>
                                        <p:strVal val="visible"/>
                                      </p:to>
                                    </p:set>
                                    <p:animEffect transition="in" filter="fade">
                                      <p:cBhvr>
                                        <p:cTn id="37" dur="500"/>
                                        <p:tgtEl>
                                          <p:spTgt spid="198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87">
                                            <p:txEl>
                                              <p:pRg st="7" end="7"/>
                                            </p:txEl>
                                          </p:spTgt>
                                        </p:tgtEl>
                                        <p:attrNameLst>
                                          <p:attrName>style.visibility</p:attrName>
                                        </p:attrNameLst>
                                      </p:cBhvr>
                                      <p:to>
                                        <p:strVal val="visible"/>
                                      </p:to>
                                    </p:set>
                                    <p:animEffect transition="in" filter="fade">
                                      <p:cBhvr>
                                        <p:cTn id="42" dur="500"/>
                                        <p:tgtEl>
                                          <p:spTgt spid="198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87">
                                            <p:txEl>
                                              <p:pRg st="8" end="8"/>
                                            </p:txEl>
                                          </p:spTgt>
                                        </p:tgtEl>
                                        <p:attrNameLst>
                                          <p:attrName>style.visibility</p:attrName>
                                        </p:attrNameLst>
                                      </p:cBhvr>
                                      <p:to>
                                        <p:strVal val="visible"/>
                                      </p:to>
                                    </p:set>
                                    <p:animEffect transition="in" filter="fade">
                                      <p:cBhvr>
                                        <p:cTn id="47" dur="500"/>
                                        <p:tgtEl>
                                          <p:spTgt spid="19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00"/>
          <p:cNvSpPr txBox="1">
            <a:spLocks noGrp="1"/>
          </p:cNvSpPr>
          <p:nvPr>
            <p:ph type="title"/>
          </p:nvPr>
        </p:nvSpPr>
        <p:spPr>
          <a:xfrm>
            <a:off x="2313708" y="286603"/>
            <a:ext cx="8841971" cy="119583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sz="3600" b="1"/>
              <a:t>OPTIMAL BINARY SEARCH TREES (Continued)</a:t>
            </a:r>
            <a:endParaRPr/>
          </a:p>
        </p:txBody>
      </p:sp>
      <p:sp>
        <p:nvSpPr>
          <p:cNvPr id="1994" name="Google Shape;1994;p10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Autofit/>
          </a:bodyPr>
          <a:lstStyle/>
          <a:p>
            <a:pPr marL="457200" lvl="0" indent="-342900" algn="just" rtl="0">
              <a:lnSpc>
                <a:spcPct val="90000"/>
              </a:lnSpc>
              <a:spcBef>
                <a:spcPts val="1200"/>
              </a:spcBef>
              <a:spcAft>
                <a:spcPts val="0"/>
              </a:spcAft>
              <a:buSzPts val="1800"/>
              <a:buChar char=" "/>
            </a:pPr>
            <a:r>
              <a:rPr lang="en-US" sz="2400">
                <a:latin typeface="Times New Roman"/>
                <a:ea typeface="Times New Roman"/>
                <a:cs typeface="Times New Roman"/>
                <a:sym typeface="Times New Roman"/>
              </a:rPr>
              <a:t>If P(1) =0.5 ,P(2) =0.1, P(3) =0.005 , Q(0) =.15 , Q(1) =.1, Q(2) =.05 and Q(3) =.05 find the OBST.</a:t>
            </a:r>
            <a:endParaRPr/>
          </a:p>
          <a:p>
            <a:pPr marL="457200" lvl="0" indent="-228600" algn="just" rtl="0">
              <a:lnSpc>
                <a:spcPct val="90000"/>
              </a:lnSpc>
              <a:spcBef>
                <a:spcPts val="1200"/>
              </a:spcBef>
              <a:spcAft>
                <a:spcPts val="0"/>
              </a:spcAft>
              <a:buSzPts val="1800"/>
              <a:buNone/>
            </a:pPr>
            <a:endParaRPr sz="2400">
              <a:latin typeface="Times New Roman"/>
              <a:ea typeface="Times New Roman"/>
              <a:cs typeface="Times New Roman"/>
              <a:sym typeface="Times New Roman"/>
            </a:endParaRPr>
          </a:p>
          <a:p>
            <a:pPr marL="457200" lvl="0" indent="-342900" algn="just" rtl="0">
              <a:lnSpc>
                <a:spcPct val="90000"/>
              </a:lnSpc>
              <a:spcBef>
                <a:spcPts val="1200"/>
              </a:spcBef>
              <a:spcAft>
                <a:spcPts val="0"/>
              </a:spcAft>
              <a:buSzPts val="1800"/>
              <a:buChar char=" "/>
            </a:pPr>
            <a:r>
              <a:rPr lang="en-US" sz="2400">
                <a:latin typeface="Times New Roman"/>
                <a:ea typeface="Times New Roman"/>
                <a:cs typeface="Times New Roman"/>
                <a:sym typeface="Times New Roman"/>
              </a:rPr>
              <a:t>Cost (tree a) = .5 × 3 +.1 × 2 + .05 × 3 +.15 × 3 + .1 × 3 + .05 × 2 + .05 × 1 = 2.65</a:t>
            </a:r>
            <a:endParaRPr/>
          </a:p>
          <a:p>
            <a:pPr marL="457200" lvl="0" indent="-228600" algn="just" rtl="0">
              <a:lnSpc>
                <a:spcPct val="90000"/>
              </a:lnSpc>
              <a:spcBef>
                <a:spcPts val="1200"/>
              </a:spcBef>
              <a:spcAft>
                <a:spcPts val="0"/>
              </a:spcAft>
              <a:buSzPts val="1800"/>
              <a:buNone/>
            </a:pPr>
            <a:endParaRPr sz="2400">
              <a:latin typeface="Times New Roman"/>
              <a:ea typeface="Times New Roman"/>
              <a:cs typeface="Times New Roman"/>
              <a:sym typeface="Times New Roman"/>
            </a:endParaRPr>
          </a:p>
          <a:p>
            <a:pPr marL="457200" lvl="0" indent="-342900" algn="just" rtl="0">
              <a:lnSpc>
                <a:spcPct val="90000"/>
              </a:lnSpc>
              <a:spcBef>
                <a:spcPts val="1200"/>
              </a:spcBef>
              <a:spcAft>
                <a:spcPts val="0"/>
              </a:spcAft>
              <a:buSzPts val="1800"/>
              <a:buChar char=" "/>
            </a:pPr>
            <a:r>
              <a:rPr lang="en-US" sz="2400">
                <a:latin typeface="Times New Roman"/>
                <a:ea typeface="Times New Roman"/>
                <a:cs typeface="Times New Roman"/>
                <a:sym typeface="Times New Roman"/>
              </a:rPr>
              <a:t>Cost (tree b) =1.9 , Cost (tree c) =1.5 ,Cost (tree d) =2.05 ,</a:t>
            </a:r>
            <a:endParaRPr/>
          </a:p>
          <a:p>
            <a:pPr marL="457200" lvl="0" indent="-228600" algn="just" rtl="0">
              <a:lnSpc>
                <a:spcPct val="90000"/>
              </a:lnSpc>
              <a:spcBef>
                <a:spcPts val="1200"/>
              </a:spcBef>
              <a:spcAft>
                <a:spcPts val="0"/>
              </a:spcAft>
              <a:buSzPts val="1800"/>
              <a:buNone/>
            </a:pPr>
            <a:endParaRPr sz="2400">
              <a:latin typeface="Times New Roman"/>
              <a:ea typeface="Times New Roman"/>
              <a:cs typeface="Times New Roman"/>
              <a:sym typeface="Times New Roman"/>
            </a:endParaRPr>
          </a:p>
          <a:p>
            <a:pPr marL="457200" lvl="0" indent="-342900" algn="just" rtl="0">
              <a:lnSpc>
                <a:spcPct val="90000"/>
              </a:lnSpc>
              <a:spcBef>
                <a:spcPts val="1200"/>
              </a:spcBef>
              <a:spcAft>
                <a:spcPts val="0"/>
              </a:spcAft>
              <a:buSzPts val="1800"/>
              <a:buChar char=" "/>
            </a:pPr>
            <a:r>
              <a:rPr lang="en-US" sz="2400">
                <a:latin typeface="Times New Roman"/>
                <a:ea typeface="Times New Roman"/>
                <a:cs typeface="Times New Roman"/>
                <a:sym typeface="Times New Roman"/>
              </a:rPr>
              <a:t>Cost (tree e) =1.6  Hence tree C is optimal</a:t>
            </a:r>
            <a:r>
              <a:rPr lang="en-US"/>
              <a:t>.</a:t>
            </a:r>
            <a:endParaRPr/>
          </a:p>
        </p:txBody>
      </p:sp>
      <p:pic>
        <p:nvPicPr>
          <p:cNvPr id="1995" name="Google Shape;1995;p100"/>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4">
                                            <p:txEl>
                                              <p:pRg st="0" end="0"/>
                                            </p:txEl>
                                          </p:spTgt>
                                        </p:tgtEl>
                                        <p:attrNameLst>
                                          <p:attrName>style.visibility</p:attrName>
                                        </p:attrNameLst>
                                      </p:cBhvr>
                                      <p:to>
                                        <p:strVal val="visible"/>
                                      </p:to>
                                    </p:set>
                                    <p:animEffect transition="in" filter="fade">
                                      <p:cBhvr>
                                        <p:cTn id="7" dur="500"/>
                                        <p:tgtEl>
                                          <p:spTgt spid="19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4">
                                            <p:txEl>
                                              <p:pRg st="1" end="1"/>
                                            </p:txEl>
                                          </p:spTgt>
                                        </p:tgtEl>
                                        <p:attrNameLst>
                                          <p:attrName>style.visibility</p:attrName>
                                        </p:attrNameLst>
                                      </p:cBhvr>
                                      <p:to>
                                        <p:strVal val="visible"/>
                                      </p:to>
                                    </p:set>
                                    <p:animEffect transition="in" filter="fade">
                                      <p:cBhvr>
                                        <p:cTn id="12" dur="500"/>
                                        <p:tgtEl>
                                          <p:spTgt spid="19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4">
                                            <p:txEl>
                                              <p:pRg st="2" end="2"/>
                                            </p:txEl>
                                          </p:spTgt>
                                        </p:tgtEl>
                                        <p:attrNameLst>
                                          <p:attrName>style.visibility</p:attrName>
                                        </p:attrNameLst>
                                      </p:cBhvr>
                                      <p:to>
                                        <p:strVal val="visible"/>
                                      </p:to>
                                    </p:set>
                                    <p:animEffect transition="in" filter="fade">
                                      <p:cBhvr>
                                        <p:cTn id="17" dur="500"/>
                                        <p:tgtEl>
                                          <p:spTgt spid="19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4">
                                            <p:txEl>
                                              <p:pRg st="3" end="3"/>
                                            </p:txEl>
                                          </p:spTgt>
                                        </p:tgtEl>
                                        <p:attrNameLst>
                                          <p:attrName>style.visibility</p:attrName>
                                        </p:attrNameLst>
                                      </p:cBhvr>
                                      <p:to>
                                        <p:strVal val="visible"/>
                                      </p:to>
                                    </p:set>
                                    <p:animEffect transition="in" filter="fade">
                                      <p:cBhvr>
                                        <p:cTn id="22" dur="500"/>
                                        <p:tgtEl>
                                          <p:spTgt spid="19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4">
                                            <p:txEl>
                                              <p:pRg st="4" end="4"/>
                                            </p:txEl>
                                          </p:spTgt>
                                        </p:tgtEl>
                                        <p:attrNameLst>
                                          <p:attrName>style.visibility</p:attrName>
                                        </p:attrNameLst>
                                      </p:cBhvr>
                                      <p:to>
                                        <p:strVal val="visible"/>
                                      </p:to>
                                    </p:set>
                                    <p:animEffect transition="in" filter="fade">
                                      <p:cBhvr>
                                        <p:cTn id="27" dur="500"/>
                                        <p:tgtEl>
                                          <p:spTgt spid="19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94">
                                            <p:txEl>
                                              <p:pRg st="5" end="5"/>
                                            </p:txEl>
                                          </p:spTgt>
                                        </p:tgtEl>
                                        <p:attrNameLst>
                                          <p:attrName>style.visibility</p:attrName>
                                        </p:attrNameLst>
                                      </p:cBhvr>
                                      <p:to>
                                        <p:strVal val="visible"/>
                                      </p:to>
                                    </p:set>
                                    <p:animEffect transition="in" filter="fade">
                                      <p:cBhvr>
                                        <p:cTn id="32" dur="500"/>
                                        <p:tgtEl>
                                          <p:spTgt spid="19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94">
                                            <p:txEl>
                                              <p:pRg st="6" end="6"/>
                                            </p:txEl>
                                          </p:spTgt>
                                        </p:tgtEl>
                                        <p:attrNameLst>
                                          <p:attrName>style.visibility</p:attrName>
                                        </p:attrNameLst>
                                      </p:cBhvr>
                                      <p:to>
                                        <p:strVal val="visible"/>
                                      </p:to>
                                    </p:set>
                                    <p:animEffect transition="in" filter="fade">
                                      <p:cBhvr>
                                        <p:cTn id="37" dur="500"/>
                                        <p:tgtEl>
                                          <p:spTgt spid="199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101"/>
          <p:cNvSpPr txBox="1">
            <a:spLocks noGrp="1"/>
          </p:cNvSpPr>
          <p:nvPr>
            <p:ph type="title"/>
          </p:nvPr>
        </p:nvSpPr>
        <p:spPr>
          <a:xfrm>
            <a:off x="2424544" y="286604"/>
            <a:ext cx="8731135" cy="1112706"/>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b="1">
                <a:solidFill>
                  <a:schemeClr val="dk1"/>
                </a:solidFill>
              </a:rPr>
              <a:t>Binary Search Tree - Worst Time</a:t>
            </a:r>
            <a:endParaRPr/>
          </a:p>
        </p:txBody>
      </p:sp>
      <p:sp>
        <p:nvSpPr>
          <p:cNvPr id="2001" name="Google Shape;2001;p10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n-US" sz="3600"/>
              <a:t>Worst case running time is O(N) </a:t>
            </a:r>
            <a:endParaRPr/>
          </a:p>
          <a:p>
            <a:pPr marL="914400" lvl="1" indent="-342900" algn="l" rtl="0">
              <a:lnSpc>
                <a:spcPct val="90000"/>
              </a:lnSpc>
              <a:spcBef>
                <a:spcPts val="200"/>
              </a:spcBef>
              <a:spcAft>
                <a:spcPts val="0"/>
              </a:spcAft>
              <a:buSzPts val="1800"/>
              <a:buChar char="◦"/>
            </a:pPr>
            <a:r>
              <a:rPr lang="en-US" sz="3600"/>
              <a:t>What happens when you Insert elements in ascending order?</a:t>
            </a:r>
            <a:endParaRPr/>
          </a:p>
          <a:p>
            <a:pPr marL="1371600" lvl="2" indent="-342900" algn="l" rtl="0">
              <a:lnSpc>
                <a:spcPct val="90000"/>
              </a:lnSpc>
              <a:spcBef>
                <a:spcPts val="400"/>
              </a:spcBef>
              <a:spcAft>
                <a:spcPts val="0"/>
              </a:spcAft>
              <a:buSzPts val="1800"/>
              <a:buChar char="◦"/>
            </a:pPr>
            <a:r>
              <a:rPr lang="en-US" sz="3600">
                <a:solidFill>
                  <a:srgbClr val="FF0000"/>
                </a:solidFill>
              </a:rPr>
              <a:t>Insert: 2, 4, 6, 8, 10, 12 into an empty BST</a:t>
            </a:r>
            <a:endParaRPr/>
          </a:p>
          <a:p>
            <a:pPr marL="914400" lvl="1" indent="-342900" algn="l" rtl="0">
              <a:lnSpc>
                <a:spcPct val="90000"/>
              </a:lnSpc>
              <a:spcBef>
                <a:spcPts val="200"/>
              </a:spcBef>
              <a:spcAft>
                <a:spcPts val="0"/>
              </a:spcAft>
              <a:buSzPts val="1800"/>
              <a:buChar char="◦"/>
            </a:pPr>
            <a:r>
              <a:rPr lang="en-US" sz="3600"/>
              <a:t>Problem: Lack of</a:t>
            </a:r>
            <a:r>
              <a:rPr lang="en-US" sz="3600">
                <a:solidFill>
                  <a:srgbClr val="0000FF"/>
                </a:solidFill>
              </a:rPr>
              <a:t> “balance”: </a:t>
            </a:r>
            <a:endParaRPr/>
          </a:p>
          <a:p>
            <a:pPr marL="1371600" lvl="2" indent="-342900" algn="l" rtl="0">
              <a:lnSpc>
                <a:spcPct val="90000"/>
              </a:lnSpc>
              <a:spcBef>
                <a:spcPts val="400"/>
              </a:spcBef>
              <a:spcAft>
                <a:spcPts val="0"/>
              </a:spcAft>
              <a:buSzPts val="1800"/>
              <a:buChar char="◦"/>
            </a:pPr>
            <a:r>
              <a:rPr lang="en-US" sz="3600"/>
              <a:t>compare depths of left and right subtree</a:t>
            </a:r>
            <a:endParaRPr sz="3600">
              <a:solidFill>
                <a:srgbClr val="0000FF"/>
              </a:solidFill>
            </a:endParaRPr>
          </a:p>
          <a:p>
            <a:pPr marL="914400" lvl="1" indent="-342900" algn="l" rtl="0">
              <a:lnSpc>
                <a:spcPct val="90000"/>
              </a:lnSpc>
              <a:spcBef>
                <a:spcPts val="200"/>
              </a:spcBef>
              <a:spcAft>
                <a:spcPts val="0"/>
              </a:spcAft>
              <a:buSzPts val="1800"/>
              <a:buChar char="◦"/>
            </a:pPr>
            <a:r>
              <a:rPr lang="en-US" sz="3600"/>
              <a:t>Unbalanced degenerate tree</a:t>
            </a:r>
            <a:endParaRPr sz="3600"/>
          </a:p>
        </p:txBody>
      </p:sp>
      <p:pic>
        <p:nvPicPr>
          <p:cNvPr id="2002" name="Google Shape;2002;p101"/>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102"/>
          <p:cNvSpPr txBox="1">
            <a:spLocks noGrp="1"/>
          </p:cNvSpPr>
          <p:nvPr>
            <p:ph type="title"/>
          </p:nvPr>
        </p:nvSpPr>
        <p:spPr>
          <a:xfrm>
            <a:off x="2057400" y="609600"/>
            <a:ext cx="8077200" cy="11430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ts val="4800"/>
              <a:buNone/>
            </a:pPr>
            <a:r>
              <a:rPr lang="en-US" b="1">
                <a:solidFill>
                  <a:schemeClr val="dk1"/>
                </a:solidFill>
              </a:rPr>
              <a:t>Balanced and unbalanced BST</a:t>
            </a:r>
            <a:endParaRPr/>
          </a:p>
        </p:txBody>
      </p:sp>
      <p:sp>
        <p:nvSpPr>
          <p:cNvPr id="2008" name="Google Shape;2008;p102"/>
          <p:cNvSpPr/>
          <p:nvPr/>
        </p:nvSpPr>
        <p:spPr>
          <a:xfrm>
            <a:off x="8382000" y="20574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2009" name="Google Shape;2009;p102"/>
          <p:cNvSpPr/>
          <p:nvPr/>
        </p:nvSpPr>
        <p:spPr>
          <a:xfrm>
            <a:off x="7315200" y="27432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2010" name="Google Shape;2010;p102"/>
          <p:cNvSpPr/>
          <p:nvPr/>
        </p:nvSpPr>
        <p:spPr>
          <a:xfrm>
            <a:off x="9296400" y="27432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5</a:t>
            </a:r>
            <a:endParaRPr sz="1400" b="0" i="0" u="none" strike="noStrike" cap="none">
              <a:solidFill>
                <a:srgbClr val="000000"/>
              </a:solidFill>
              <a:latin typeface="Arial"/>
              <a:ea typeface="Arial"/>
              <a:cs typeface="Arial"/>
              <a:sym typeface="Arial"/>
            </a:endParaRPr>
          </a:p>
        </p:txBody>
      </p:sp>
      <p:sp>
        <p:nvSpPr>
          <p:cNvPr id="2011" name="Google Shape;2011;p102"/>
          <p:cNvSpPr/>
          <p:nvPr/>
        </p:nvSpPr>
        <p:spPr>
          <a:xfrm>
            <a:off x="6629400" y="35052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2012" name="Google Shape;2012;p102"/>
          <p:cNvSpPr/>
          <p:nvPr/>
        </p:nvSpPr>
        <p:spPr>
          <a:xfrm>
            <a:off x="7924800" y="35052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cxnSp>
        <p:nvCxnSpPr>
          <p:cNvPr id="2013" name="Google Shape;2013;p102"/>
          <p:cNvCxnSpPr>
            <a:stCxn id="2008" idx="3"/>
            <a:endCxn id="2009" idx="7"/>
          </p:cNvCxnSpPr>
          <p:nvPr/>
        </p:nvCxnSpPr>
        <p:spPr>
          <a:xfrm flipH="1">
            <a:off x="7705555" y="2447645"/>
            <a:ext cx="743400" cy="362400"/>
          </a:xfrm>
          <a:prstGeom prst="straightConnector1">
            <a:avLst/>
          </a:prstGeom>
          <a:noFill/>
          <a:ln w="9525" cap="flat" cmpd="sng">
            <a:solidFill>
              <a:schemeClr val="dk1"/>
            </a:solidFill>
            <a:prstDash val="solid"/>
            <a:round/>
            <a:headEnd type="none" w="sm" len="sm"/>
            <a:tailEnd type="none" w="sm" len="sm"/>
          </a:ln>
        </p:spPr>
      </p:cxnSp>
      <p:cxnSp>
        <p:nvCxnSpPr>
          <p:cNvPr id="2014" name="Google Shape;2014;p102"/>
          <p:cNvCxnSpPr>
            <a:stCxn id="2008" idx="5"/>
            <a:endCxn id="2010" idx="1"/>
          </p:cNvCxnSpPr>
          <p:nvPr/>
        </p:nvCxnSpPr>
        <p:spPr>
          <a:xfrm>
            <a:off x="8772245" y="2447645"/>
            <a:ext cx="591000" cy="362400"/>
          </a:xfrm>
          <a:prstGeom prst="straightConnector1">
            <a:avLst/>
          </a:prstGeom>
          <a:noFill/>
          <a:ln w="9525" cap="flat" cmpd="sng">
            <a:solidFill>
              <a:schemeClr val="dk1"/>
            </a:solidFill>
            <a:prstDash val="solid"/>
            <a:round/>
            <a:headEnd type="none" w="sm" len="sm"/>
            <a:tailEnd type="none" w="sm" len="sm"/>
          </a:ln>
        </p:spPr>
      </p:cxnSp>
      <p:cxnSp>
        <p:nvCxnSpPr>
          <p:cNvPr id="2015" name="Google Shape;2015;p102"/>
          <p:cNvCxnSpPr>
            <a:stCxn id="2009" idx="3"/>
            <a:endCxn id="2011" idx="0"/>
          </p:cNvCxnSpPr>
          <p:nvPr/>
        </p:nvCxnSpPr>
        <p:spPr>
          <a:xfrm flipH="1">
            <a:off x="6858055" y="3133445"/>
            <a:ext cx="524100" cy="371700"/>
          </a:xfrm>
          <a:prstGeom prst="straightConnector1">
            <a:avLst/>
          </a:prstGeom>
          <a:noFill/>
          <a:ln w="9525" cap="flat" cmpd="sng">
            <a:solidFill>
              <a:schemeClr val="dk1"/>
            </a:solidFill>
            <a:prstDash val="solid"/>
            <a:round/>
            <a:headEnd type="none" w="sm" len="sm"/>
            <a:tailEnd type="none" w="sm" len="sm"/>
          </a:ln>
        </p:spPr>
      </p:cxnSp>
      <p:cxnSp>
        <p:nvCxnSpPr>
          <p:cNvPr id="2016" name="Google Shape;2016;p102"/>
          <p:cNvCxnSpPr>
            <a:stCxn id="2009" idx="5"/>
            <a:endCxn id="2012" idx="0"/>
          </p:cNvCxnSpPr>
          <p:nvPr/>
        </p:nvCxnSpPr>
        <p:spPr>
          <a:xfrm>
            <a:off x="7705445" y="3133445"/>
            <a:ext cx="447900" cy="371700"/>
          </a:xfrm>
          <a:prstGeom prst="straightConnector1">
            <a:avLst/>
          </a:prstGeom>
          <a:noFill/>
          <a:ln w="9525" cap="flat" cmpd="sng">
            <a:solidFill>
              <a:schemeClr val="dk1"/>
            </a:solidFill>
            <a:prstDash val="solid"/>
            <a:round/>
            <a:headEnd type="none" w="sm" len="sm"/>
            <a:tailEnd type="none" w="sm" len="sm"/>
          </a:ln>
        </p:spPr>
      </p:cxnSp>
      <p:sp>
        <p:nvSpPr>
          <p:cNvPr id="2017" name="Google Shape;2017;p102"/>
          <p:cNvSpPr/>
          <p:nvPr/>
        </p:nvSpPr>
        <p:spPr>
          <a:xfrm>
            <a:off x="4114800" y="20574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2018" name="Google Shape;2018;p102"/>
          <p:cNvSpPr/>
          <p:nvPr/>
        </p:nvSpPr>
        <p:spPr>
          <a:xfrm>
            <a:off x="6096000" y="43434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5</a:t>
            </a:r>
            <a:endParaRPr sz="1400" b="0" i="0" u="none" strike="noStrike" cap="none">
              <a:solidFill>
                <a:srgbClr val="000000"/>
              </a:solidFill>
              <a:latin typeface="Arial"/>
              <a:ea typeface="Arial"/>
              <a:cs typeface="Arial"/>
              <a:sym typeface="Arial"/>
            </a:endParaRPr>
          </a:p>
        </p:txBody>
      </p:sp>
      <p:sp>
        <p:nvSpPr>
          <p:cNvPr id="2019" name="Google Shape;2019;p102"/>
          <p:cNvSpPr/>
          <p:nvPr/>
        </p:nvSpPr>
        <p:spPr>
          <a:xfrm>
            <a:off x="4572000" y="25908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2020" name="Google Shape;2020;p102"/>
          <p:cNvSpPr/>
          <p:nvPr/>
        </p:nvSpPr>
        <p:spPr>
          <a:xfrm>
            <a:off x="5562600" y="37338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2021" name="Google Shape;2021;p102"/>
          <p:cNvSpPr/>
          <p:nvPr/>
        </p:nvSpPr>
        <p:spPr>
          <a:xfrm>
            <a:off x="5029200" y="31242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2022" name="Google Shape;2022;p102"/>
          <p:cNvSpPr/>
          <p:nvPr/>
        </p:nvSpPr>
        <p:spPr>
          <a:xfrm>
            <a:off x="7162800" y="55626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7</a:t>
            </a:r>
            <a:endParaRPr sz="1400" b="0" i="0" u="none" strike="noStrike" cap="none">
              <a:solidFill>
                <a:srgbClr val="000000"/>
              </a:solidFill>
              <a:latin typeface="Arial"/>
              <a:ea typeface="Arial"/>
              <a:cs typeface="Arial"/>
              <a:sym typeface="Arial"/>
            </a:endParaRPr>
          </a:p>
        </p:txBody>
      </p:sp>
      <p:sp>
        <p:nvSpPr>
          <p:cNvPr id="2023" name="Google Shape;2023;p102"/>
          <p:cNvSpPr/>
          <p:nvPr/>
        </p:nvSpPr>
        <p:spPr>
          <a:xfrm>
            <a:off x="6629400" y="49530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6</a:t>
            </a:r>
            <a:endParaRPr sz="1400" b="0" i="0" u="none" strike="noStrike" cap="none">
              <a:solidFill>
                <a:srgbClr val="000000"/>
              </a:solidFill>
              <a:latin typeface="Arial"/>
              <a:ea typeface="Arial"/>
              <a:cs typeface="Arial"/>
              <a:sym typeface="Arial"/>
            </a:endParaRPr>
          </a:p>
        </p:txBody>
      </p:sp>
      <p:cxnSp>
        <p:nvCxnSpPr>
          <p:cNvPr id="2024" name="Google Shape;2024;p102"/>
          <p:cNvCxnSpPr>
            <a:stCxn id="2020" idx="5"/>
            <a:endCxn id="2018" idx="7"/>
          </p:cNvCxnSpPr>
          <p:nvPr/>
        </p:nvCxnSpPr>
        <p:spPr>
          <a:xfrm>
            <a:off x="5952845" y="4124045"/>
            <a:ext cx="533400" cy="286200"/>
          </a:xfrm>
          <a:prstGeom prst="straightConnector1">
            <a:avLst/>
          </a:prstGeom>
          <a:noFill/>
          <a:ln w="9525" cap="flat" cmpd="sng">
            <a:solidFill>
              <a:schemeClr val="dk1"/>
            </a:solidFill>
            <a:prstDash val="solid"/>
            <a:round/>
            <a:headEnd type="none" w="sm" len="sm"/>
            <a:tailEnd type="none" w="sm" len="sm"/>
          </a:ln>
        </p:spPr>
      </p:cxnSp>
      <p:cxnSp>
        <p:nvCxnSpPr>
          <p:cNvPr id="2025" name="Google Shape;2025;p102"/>
          <p:cNvCxnSpPr>
            <a:stCxn id="2017" idx="5"/>
            <a:endCxn id="2019" idx="0"/>
          </p:cNvCxnSpPr>
          <p:nvPr/>
        </p:nvCxnSpPr>
        <p:spPr>
          <a:xfrm>
            <a:off x="4505045" y="2447645"/>
            <a:ext cx="295500" cy="143100"/>
          </a:xfrm>
          <a:prstGeom prst="straightConnector1">
            <a:avLst/>
          </a:prstGeom>
          <a:noFill/>
          <a:ln w="9525" cap="flat" cmpd="sng">
            <a:solidFill>
              <a:schemeClr val="dk1"/>
            </a:solidFill>
            <a:prstDash val="solid"/>
            <a:round/>
            <a:headEnd type="none" w="sm" len="sm"/>
            <a:tailEnd type="none" w="sm" len="sm"/>
          </a:ln>
        </p:spPr>
      </p:cxnSp>
      <p:cxnSp>
        <p:nvCxnSpPr>
          <p:cNvPr id="2026" name="Google Shape;2026;p102"/>
          <p:cNvCxnSpPr>
            <a:stCxn id="2023" idx="5"/>
            <a:endCxn id="2022" idx="0"/>
          </p:cNvCxnSpPr>
          <p:nvPr/>
        </p:nvCxnSpPr>
        <p:spPr>
          <a:xfrm>
            <a:off x="7019645" y="5343245"/>
            <a:ext cx="371700" cy="219300"/>
          </a:xfrm>
          <a:prstGeom prst="straightConnector1">
            <a:avLst/>
          </a:prstGeom>
          <a:noFill/>
          <a:ln w="9525" cap="flat" cmpd="sng">
            <a:solidFill>
              <a:schemeClr val="dk1"/>
            </a:solidFill>
            <a:prstDash val="solid"/>
            <a:round/>
            <a:headEnd type="none" w="sm" len="sm"/>
            <a:tailEnd type="none" w="sm" len="sm"/>
          </a:ln>
        </p:spPr>
      </p:cxnSp>
      <p:cxnSp>
        <p:nvCxnSpPr>
          <p:cNvPr id="2027" name="Google Shape;2027;p102"/>
          <p:cNvCxnSpPr>
            <a:stCxn id="2018" idx="5"/>
            <a:endCxn id="2023" idx="0"/>
          </p:cNvCxnSpPr>
          <p:nvPr/>
        </p:nvCxnSpPr>
        <p:spPr>
          <a:xfrm>
            <a:off x="6486245" y="4733645"/>
            <a:ext cx="371700" cy="219300"/>
          </a:xfrm>
          <a:prstGeom prst="straightConnector1">
            <a:avLst/>
          </a:prstGeom>
          <a:noFill/>
          <a:ln w="9525" cap="flat" cmpd="sng">
            <a:solidFill>
              <a:schemeClr val="dk1"/>
            </a:solidFill>
            <a:prstDash val="solid"/>
            <a:round/>
            <a:headEnd type="none" w="sm" len="sm"/>
            <a:tailEnd type="none" w="sm" len="sm"/>
          </a:ln>
        </p:spPr>
      </p:cxnSp>
      <p:cxnSp>
        <p:nvCxnSpPr>
          <p:cNvPr id="2028" name="Google Shape;2028;p102"/>
          <p:cNvCxnSpPr>
            <a:stCxn id="2021" idx="5"/>
            <a:endCxn id="2020" idx="0"/>
          </p:cNvCxnSpPr>
          <p:nvPr/>
        </p:nvCxnSpPr>
        <p:spPr>
          <a:xfrm>
            <a:off x="5419445" y="3514445"/>
            <a:ext cx="371700" cy="219300"/>
          </a:xfrm>
          <a:prstGeom prst="straightConnector1">
            <a:avLst/>
          </a:prstGeom>
          <a:noFill/>
          <a:ln w="9525" cap="flat" cmpd="sng">
            <a:solidFill>
              <a:schemeClr val="dk1"/>
            </a:solidFill>
            <a:prstDash val="solid"/>
            <a:round/>
            <a:headEnd type="none" w="sm" len="sm"/>
            <a:tailEnd type="none" w="sm" len="sm"/>
          </a:ln>
        </p:spPr>
      </p:cxnSp>
      <p:cxnSp>
        <p:nvCxnSpPr>
          <p:cNvPr id="2029" name="Google Shape;2029;p102"/>
          <p:cNvCxnSpPr>
            <a:stCxn id="2019" idx="5"/>
            <a:endCxn id="2021" idx="0"/>
          </p:cNvCxnSpPr>
          <p:nvPr/>
        </p:nvCxnSpPr>
        <p:spPr>
          <a:xfrm>
            <a:off x="4962245" y="2981045"/>
            <a:ext cx="295500" cy="143100"/>
          </a:xfrm>
          <a:prstGeom prst="straightConnector1">
            <a:avLst/>
          </a:prstGeom>
          <a:noFill/>
          <a:ln w="9525" cap="flat" cmpd="sng">
            <a:solidFill>
              <a:schemeClr val="dk1"/>
            </a:solidFill>
            <a:prstDash val="solid"/>
            <a:round/>
            <a:headEnd type="none" w="sm" len="sm"/>
            <a:tailEnd type="none" w="sm" len="sm"/>
          </a:ln>
        </p:spPr>
      </p:cxnSp>
      <p:sp>
        <p:nvSpPr>
          <p:cNvPr id="2030" name="Google Shape;2030;p102"/>
          <p:cNvSpPr/>
          <p:nvPr/>
        </p:nvSpPr>
        <p:spPr>
          <a:xfrm>
            <a:off x="3810000" y="41148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2031" name="Google Shape;2031;p102"/>
          <p:cNvSpPr/>
          <p:nvPr/>
        </p:nvSpPr>
        <p:spPr>
          <a:xfrm>
            <a:off x="2743200" y="48006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2032" name="Google Shape;2032;p102"/>
          <p:cNvSpPr/>
          <p:nvPr/>
        </p:nvSpPr>
        <p:spPr>
          <a:xfrm>
            <a:off x="4724400" y="48006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6</a:t>
            </a:r>
            <a:endParaRPr sz="1400" b="0" i="0" u="none" strike="noStrike" cap="none">
              <a:solidFill>
                <a:srgbClr val="000000"/>
              </a:solidFill>
              <a:latin typeface="Arial"/>
              <a:ea typeface="Arial"/>
              <a:cs typeface="Arial"/>
              <a:sym typeface="Arial"/>
            </a:endParaRPr>
          </a:p>
        </p:txBody>
      </p:sp>
      <p:sp>
        <p:nvSpPr>
          <p:cNvPr id="2033" name="Google Shape;2033;p102"/>
          <p:cNvSpPr/>
          <p:nvPr/>
        </p:nvSpPr>
        <p:spPr>
          <a:xfrm>
            <a:off x="4114800" y="55626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5</a:t>
            </a:r>
            <a:endParaRPr sz="1400" b="0" i="0" u="none" strike="noStrike" cap="none">
              <a:solidFill>
                <a:srgbClr val="000000"/>
              </a:solidFill>
              <a:latin typeface="Arial"/>
              <a:ea typeface="Arial"/>
              <a:cs typeface="Arial"/>
              <a:sym typeface="Arial"/>
            </a:endParaRPr>
          </a:p>
        </p:txBody>
      </p:sp>
      <p:sp>
        <p:nvSpPr>
          <p:cNvPr id="2034" name="Google Shape;2034;p102"/>
          <p:cNvSpPr/>
          <p:nvPr/>
        </p:nvSpPr>
        <p:spPr>
          <a:xfrm>
            <a:off x="5334000" y="55626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7</a:t>
            </a:r>
            <a:endParaRPr sz="1400" b="0" i="0" u="none" strike="noStrike" cap="none">
              <a:solidFill>
                <a:srgbClr val="000000"/>
              </a:solidFill>
              <a:latin typeface="Arial"/>
              <a:ea typeface="Arial"/>
              <a:cs typeface="Arial"/>
              <a:sym typeface="Arial"/>
            </a:endParaRPr>
          </a:p>
        </p:txBody>
      </p:sp>
      <p:sp>
        <p:nvSpPr>
          <p:cNvPr id="2035" name="Google Shape;2035;p102"/>
          <p:cNvSpPr/>
          <p:nvPr/>
        </p:nvSpPr>
        <p:spPr>
          <a:xfrm>
            <a:off x="2057400" y="55626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2036" name="Google Shape;2036;p102"/>
          <p:cNvSpPr/>
          <p:nvPr/>
        </p:nvSpPr>
        <p:spPr>
          <a:xfrm>
            <a:off x="3352800" y="55626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cxnSp>
        <p:nvCxnSpPr>
          <p:cNvPr id="2037" name="Google Shape;2037;p102"/>
          <p:cNvCxnSpPr>
            <a:stCxn id="2030" idx="3"/>
            <a:endCxn id="2031" idx="7"/>
          </p:cNvCxnSpPr>
          <p:nvPr/>
        </p:nvCxnSpPr>
        <p:spPr>
          <a:xfrm flipH="1">
            <a:off x="3133555" y="4505045"/>
            <a:ext cx="743400" cy="362400"/>
          </a:xfrm>
          <a:prstGeom prst="straightConnector1">
            <a:avLst/>
          </a:prstGeom>
          <a:noFill/>
          <a:ln w="9525" cap="flat" cmpd="sng">
            <a:solidFill>
              <a:schemeClr val="dk1"/>
            </a:solidFill>
            <a:prstDash val="solid"/>
            <a:round/>
            <a:headEnd type="none" w="sm" len="sm"/>
            <a:tailEnd type="none" w="sm" len="sm"/>
          </a:ln>
        </p:spPr>
      </p:cxnSp>
      <p:cxnSp>
        <p:nvCxnSpPr>
          <p:cNvPr id="2038" name="Google Shape;2038;p102"/>
          <p:cNvCxnSpPr>
            <a:stCxn id="2030" idx="5"/>
            <a:endCxn id="2032" idx="1"/>
          </p:cNvCxnSpPr>
          <p:nvPr/>
        </p:nvCxnSpPr>
        <p:spPr>
          <a:xfrm>
            <a:off x="4200245" y="4505045"/>
            <a:ext cx="591000" cy="362400"/>
          </a:xfrm>
          <a:prstGeom prst="straightConnector1">
            <a:avLst/>
          </a:prstGeom>
          <a:noFill/>
          <a:ln w="9525" cap="flat" cmpd="sng">
            <a:solidFill>
              <a:schemeClr val="dk1"/>
            </a:solidFill>
            <a:prstDash val="solid"/>
            <a:round/>
            <a:headEnd type="none" w="sm" len="sm"/>
            <a:tailEnd type="none" w="sm" len="sm"/>
          </a:ln>
        </p:spPr>
      </p:cxnSp>
      <p:cxnSp>
        <p:nvCxnSpPr>
          <p:cNvPr id="2039" name="Google Shape;2039;p102"/>
          <p:cNvCxnSpPr>
            <a:stCxn id="2031" idx="3"/>
            <a:endCxn id="2035" idx="0"/>
          </p:cNvCxnSpPr>
          <p:nvPr/>
        </p:nvCxnSpPr>
        <p:spPr>
          <a:xfrm flipH="1">
            <a:off x="2286055" y="5190845"/>
            <a:ext cx="524100" cy="371700"/>
          </a:xfrm>
          <a:prstGeom prst="straightConnector1">
            <a:avLst/>
          </a:prstGeom>
          <a:noFill/>
          <a:ln w="9525" cap="flat" cmpd="sng">
            <a:solidFill>
              <a:schemeClr val="dk1"/>
            </a:solidFill>
            <a:prstDash val="solid"/>
            <a:round/>
            <a:headEnd type="none" w="sm" len="sm"/>
            <a:tailEnd type="none" w="sm" len="sm"/>
          </a:ln>
        </p:spPr>
      </p:cxnSp>
      <p:cxnSp>
        <p:nvCxnSpPr>
          <p:cNvPr id="2040" name="Google Shape;2040;p102"/>
          <p:cNvCxnSpPr>
            <a:stCxn id="2031" idx="5"/>
            <a:endCxn id="2036" idx="0"/>
          </p:cNvCxnSpPr>
          <p:nvPr/>
        </p:nvCxnSpPr>
        <p:spPr>
          <a:xfrm>
            <a:off x="3133445" y="5190845"/>
            <a:ext cx="447900" cy="371700"/>
          </a:xfrm>
          <a:prstGeom prst="straightConnector1">
            <a:avLst/>
          </a:prstGeom>
          <a:noFill/>
          <a:ln w="9525" cap="flat" cmpd="sng">
            <a:solidFill>
              <a:schemeClr val="dk1"/>
            </a:solidFill>
            <a:prstDash val="solid"/>
            <a:round/>
            <a:headEnd type="none" w="sm" len="sm"/>
            <a:tailEnd type="none" w="sm" len="sm"/>
          </a:ln>
        </p:spPr>
      </p:cxnSp>
      <p:cxnSp>
        <p:nvCxnSpPr>
          <p:cNvPr id="2041" name="Google Shape;2041;p102"/>
          <p:cNvCxnSpPr>
            <a:stCxn id="2032" idx="3"/>
            <a:endCxn id="2033" idx="0"/>
          </p:cNvCxnSpPr>
          <p:nvPr/>
        </p:nvCxnSpPr>
        <p:spPr>
          <a:xfrm flipH="1">
            <a:off x="4343455" y="5190845"/>
            <a:ext cx="447900" cy="371700"/>
          </a:xfrm>
          <a:prstGeom prst="straightConnector1">
            <a:avLst/>
          </a:prstGeom>
          <a:noFill/>
          <a:ln w="9525" cap="flat" cmpd="sng">
            <a:solidFill>
              <a:schemeClr val="dk1"/>
            </a:solidFill>
            <a:prstDash val="solid"/>
            <a:round/>
            <a:headEnd type="none" w="sm" len="sm"/>
            <a:tailEnd type="none" w="sm" len="sm"/>
          </a:ln>
        </p:spPr>
      </p:cxnSp>
      <p:cxnSp>
        <p:nvCxnSpPr>
          <p:cNvPr id="2042" name="Google Shape;2042;p102"/>
          <p:cNvCxnSpPr>
            <a:stCxn id="2032" idx="5"/>
            <a:endCxn id="2034" idx="0"/>
          </p:cNvCxnSpPr>
          <p:nvPr/>
        </p:nvCxnSpPr>
        <p:spPr>
          <a:xfrm>
            <a:off x="5114645" y="5190845"/>
            <a:ext cx="447900" cy="371700"/>
          </a:xfrm>
          <a:prstGeom prst="straightConnector1">
            <a:avLst/>
          </a:prstGeom>
          <a:noFill/>
          <a:ln w="9525" cap="flat" cmpd="sng">
            <a:solidFill>
              <a:schemeClr val="dk1"/>
            </a:solidFill>
            <a:prstDash val="solid"/>
            <a:round/>
            <a:headEnd type="none" w="sm" len="sm"/>
            <a:tailEnd type="none" w="sm" len="sm"/>
          </a:ln>
        </p:spPr>
      </p:cxnSp>
      <p:sp>
        <p:nvSpPr>
          <p:cNvPr id="2043" name="Google Shape;2043;p102"/>
          <p:cNvSpPr txBox="1"/>
          <p:nvPr/>
        </p:nvSpPr>
        <p:spPr>
          <a:xfrm>
            <a:off x="7604126" y="4202113"/>
            <a:ext cx="193193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Is this “balanced”?</a:t>
            </a:r>
            <a:endParaRPr sz="1400" b="0" i="0" u="none" strike="noStrike" cap="none">
              <a:solidFill>
                <a:srgbClr val="000000"/>
              </a:solidFill>
              <a:latin typeface="Arial"/>
              <a:ea typeface="Arial"/>
              <a:cs typeface="Arial"/>
              <a:sym typeface="Arial"/>
            </a:endParaRPr>
          </a:p>
        </p:txBody>
      </p:sp>
      <p:pic>
        <p:nvPicPr>
          <p:cNvPr id="2044" name="Google Shape;2044;p102"/>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1"/>
          <p:cNvSpPr txBox="1">
            <a:spLocks noGrp="1"/>
          </p:cNvSpPr>
          <p:nvPr>
            <p:ph type="title" idx="4294967295"/>
          </p:nvPr>
        </p:nvSpPr>
        <p:spPr>
          <a:xfrm>
            <a:off x="0" y="274638"/>
            <a:ext cx="10972800" cy="819871"/>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 Example of Heap </a:t>
            </a:r>
            <a:endParaRPr/>
          </a:p>
        </p:txBody>
      </p:sp>
      <p:sp>
        <p:nvSpPr>
          <p:cNvPr id="313" name="Google Shape;313;p11"/>
          <p:cNvSpPr txBox="1">
            <a:spLocks noGrp="1"/>
          </p:cNvSpPr>
          <p:nvPr>
            <p:ph type="body" idx="4294967295"/>
          </p:nvPr>
        </p:nvSpPr>
        <p:spPr>
          <a:xfrm>
            <a:off x="0" y="1431388"/>
            <a:ext cx="10972800" cy="4525963"/>
          </a:xfrm>
          <a:prstGeom prst="rect">
            <a:avLst/>
          </a:prstGeom>
          <a:noFill/>
          <a:ln>
            <a:noFill/>
          </a:ln>
        </p:spPr>
        <p:txBody>
          <a:bodyPr spcFirstLastPara="1" wrap="square" lIns="0" tIns="45700" rIns="0" bIns="45700" anchor="t" anchorCtr="0">
            <a:normAutofit/>
          </a:bodyPr>
          <a:lstStyle/>
          <a:p>
            <a:pPr marL="384048" lvl="1" indent="-182880" algn="l" rtl="0">
              <a:lnSpc>
                <a:spcPct val="90000"/>
              </a:lnSpc>
              <a:spcBef>
                <a:spcPts val="0"/>
              </a:spcBef>
              <a:spcAft>
                <a:spcPts val="0"/>
              </a:spcAft>
              <a:buSzPts val="1800"/>
              <a:buNone/>
            </a:pPr>
            <a:r>
              <a:rPr lang="en-US"/>
              <a:t>                                                                                                                              </a:t>
            </a:r>
            <a:r>
              <a:rPr lang="en-US" b="1"/>
              <a:t>Max-Heap</a:t>
            </a:r>
            <a:endParaRPr b="1"/>
          </a:p>
          <a:p>
            <a:pPr marL="384048" lvl="1" indent="-68579" algn="l" rtl="0">
              <a:lnSpc>
                <a:spcPct val="90000"/>
              </a:lnSpc>
              <a:spcBef>
                <a:spcPts val="600"/>
              </a:spcBef>
              <a:spcAft>
                <a:spcPts val="0"/>
              </a:spcAft>
              <a:buSzPts val="1800"/>
              <a:buNone/>
            </a:pPr>
            <a:endParaRPr/>
          </a:p>
          <a:p>
            <a:pPr marL="384048" lvl="1" indent="-68579" algn="l" rtl="0">
              <a:lnSpc>
                <a:spcPct val="90000"/>
              </a:lnSpc>
              <a:spcBef>
                <a:spcPts val="600"/>
              </a:spcBef>
              <a:spcAft>
                <a:spcPts val="0"/>
              </a:spcAft>
              <a:buSzPts val="1800"/>
              <a:buNone/>
            </a:pPr>
            <a:endParaRPr/>
          </a:p>
          <a:p>
            <a:pPr marL="384048" lvl="1" indent="-68579" algn="l" rtl="0">
              <a:lnSpc>
                <a:spcPct val="90000"/>
              </a:lnSpc>
              <a:spcBef>
                <a:spcPts val="600"/>
              </a:spcBef>
              <a:spcAft>
                <a:spcPts val="0"/>
              </a:spcAft>
              <a:buSzPts val="1800"/>
              <a:buNone/>
            </a:pPr>
            <a:endParaRPr/>
          </a:p>
          <a:p>
            <a:pPr marL="384048" lvl="1" indent="-68579" algn="l" rtl="0">
              <a:lnSpc>
                <a:spcPct val="90000"/>
              </a:lnSpc>
              <a:spcBef>
                <a:spcPts val="600"/>
              </a:spcBef>
              <a:spcAft>
                <a:spcPts val="0"/>
              </a:spcAft>
              <a:buSzPts val="1800"/>
              <a:buNone/>
            </a:pPr>
            <a:endParaRPr/>
          </a:p>
          <a:p>
            <a:pPr marL="384048" lvl="1" indent="-68579" algn="l" rtl="0">
              <a:lnSpc>
                <a:spcPct val="90000"/>
              </a:lnSpc>
              <a:spcBef>
                <a:spcPts val="600"/>
              </a:spcBef>
              <a:spcAft>
                <a:spcPts val="0"/>
              </a:spcAft>
              <a:buSzPts val="1800"/>
              <a:buNone/>
            </a:pPr>
            <a:endParaRPr/>
          </a:p>
          <a:p>
            <a:pPr marL="384048" lvl="1" indent="-68579" algn="l" rtl="0">
              <a:lnSpc>
                <a:spcPct val="90000"/>
              </a:lnSpc>
              <a:spcBef>
                <a:spcPts val="600"/>
              </a:spcBef>
              <a:spcAft>
                <a:spcPts val="0"/>
              </a:spcAft>
              <a:buSzPts val="1800"/>
              <a:buNone/>
            </a:pPr>
            <a:endParaRPr/>
          </a:p>
          <a:p>
            <a:pPr marL="384048" lvl="1" indent="-182880" algn="l" rtl="0">
              <a:lnSpc>
                <a:spcPct val="90000"/>
              </a:lnSpc>
              <a:spcBef>
                <a:spcPts val="600"/>
              </a:spcBef>
              <a:spcAft>
                <a:spcPts val="0"/>
              </a:spcAft>
              <a:buSzPts val="1800"/>
              <a:buNone/>
            </a:pPr>
            <a:r>
              <a:rPr lang="en-US"/>
              <a:t>                                                                                                                                 </a:t>
            </a:r>
            <a:endParaRPr/>
          </a:p>
          <a:p>
            <a:pPr marL="384048" lvl="1" indent="-182880" algn="l" rtl="0">
              <a:lnSpc>
                <a:spcPct val="90000"/>
              </a:lnSpc>
              <a:spcBef>
                <a:spcPts val="600"/>
              </a:spcBef>
              <a:spcAft>
                <a:spcPts val="0"/>
              </a:spcAft>
              <a:buSzPts val="1800"/>
              <a:buNone/>
            </a:pPr>
            <a:r>
              <a:rPr lang="en-US"/>
              <a:t>     								</a:t>
            </a:r>
            <a:r>
              <a:rPr lang="en-US" b="1"/>
              <a:t>Min-Heap</a:t>
            </a:r>
            <a:endParaRPr/>
          </a:p>
          <a:p>
            <a:pPr marL="384048" lvl="1" indent="-182880" algn="l" rtl="0">
              <a:lnSpc>
                <a:spcPct val="90000"/>
              </a:lnSpc>
              <a:spcBef>
                <a:spcPts val="600"/>
              </a:spcBef>
              <a:spcAft>
                <a:spcPts val="0"/>
              </a:spcAft>
              <a:buSzPts val="1800"/>
              <a:buNone/>
            </a:pPr>
            <a:endParaRPr/>
          </a:p>
        </p:txBody>
      </p:sp>
      <p:pic>
        <p:nvPicPr>
          <p:cNvPr id="314" name="Google Shape;314;p11"/>
          <p:cNvPicPr preferRelativeResize="0"/>
          <p:nvPr/>
        </p:nvPicPr>
        <p:blipFill rotWithShape="1">
          <a:blip r:embed="rId3">
            <a:alphaModFix/>
          </a:blip>
          <a:srcRect/>
          <a:stretch/>
        </p:blipFill>
        <p:spPr>
          <a:xfrm>
            <a:off x="2269588" y="2036618"/>
            <a:ext cx="6807200" cy="1355674"/>
          </a:xfrm>
          <a:prstGeom prst="rect">
            <a:avLst/>
          </a:prstGeom>
          <a:noFill/>
          <a:ln>
            <a:noFill/>
          </a:ln>
        </p:spPr>
      </p:pic>
      <p:pic>
        <p:nvPicPr>
          <p:cNvPr id="315" name="Google Shape;315;p11"/>
          <p:cNvPicPr preferRelativeResize="0"/>
          <p:nvPr/>
        </p:nvPicPr>
        <p:blipFill rotWithShape="1">
          <a:blip r:embed="rId4">
            <a:alphaModFix/>
          </a:blip>
          <a:srcRect/>
          <a:stretch/>
        </p:blipFill>
        <p:spPr>
          <a:xfrm>
            <a:off x="2241452" y="4431322"/>
            <a:ext cx="7823200" cy="1390650"/>
          </a:xfrm>
          <a:prstGeom prst="rect">
            <a:avLst/>
          </a:prstGeom>
          <a:noFill/>
          <a:ln>
            <a:noFill/>
          </a:ln>
        </p:spPr>
      </p:pic>
      <p:pic>
        <p:nvPicPr>
          <p:cNvPr id="316" name="Google Shape;316;p11"/>
          <p:cNvPicPr preferRelativeResize="0"/>
          <p:nvPr/>
        </p:nvPicPr>
        <p:blipFill rotWithShape="1">
          <a:blip r:embed="rId5">
            <a:alphaModFix/>
          </a:blip>
          <a:srcRect/>
          <a:stretch/>
        </p:blipFill>
        <p:spPr>
          <a:xfrm>
            <a:off x="296013" y="225083"/>
            <a:ext cx="1269598" cy="120010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0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ts val="4800"/>
              <a:buNone/>
            </a:pPr>
            <a:r>
              <a:rPr lang="en-US" b="1">
                <a:solidFill>
                  <a:schemeClr val="dk1"/>
                </a:solidFill>
              </a:rPr>
              <a:t>Balancing Binary Search Trees</a:t>
            </a:r>
            <a:endParaRPr/>
          </a:p>
        </p:txBody>
      </p:sp>
      <p:sp>
        <p:nvSpPr>
          <p:cNvPr id="2050" name="Google Shape;2050;p103"/>
          <p:cNvSpPr txBox="1">
            <a:spLocks noGrp="1"/>
          </p:cNvSpPr>
          <p:nvPr>
            <p:ph type="body" idx="1"/>
          </p:nvPr>
        </p:nvSpPr>
        <p:spPr>
          <a:xfrm>
            <a:off x="1097280" y="1870363"/>
            <a:ext cx="9917084" cy="4114800"/>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Font typeface="Noto Sans Symbols"/>
              <a:buChar char="⮚"/>
            </a:pPr>
            <a:r>
              <a:rPr lang="en-US" sz="4000"/>
              <a:t>Many algorithms exist for keeping binary search trees balanced</a:t>
            </a:r>
            <a:endParaRPr/>
          </a:p>
          <a:p>
            <a:pPr marL="914400" lvl="1" indent="-342900" algn="l" rtl="0">
              <a:lnSpc>
                <a:spcPct val="90000"/>
              </a:lnSpc>
              <a:spcBef>
                <a:spcPts val="200"/>
              </a:spcBef>
              <a:spcAft>
                <a:spcPts val="0"/>
              </a:spcAft>
              <a:buSzPts val="1800"/>
              <a:buFont typeface="Noto Sans Symbols"/>
              <a:buChar char="⮚"/>
            </a:pPr>
            <a:r>
              <a:rPr lang="en-US" sz="3600"/>
              <a:t>Adelson-Velskii and Landis (AVL) trees (height-balanced trees) </a:t>
            </a:r>
            <a:endParaRPr/>
          </a:p>
          <a:p>
            <a:pPr marL="914400" lvl="1" indent="-342900" algn="l" rtl="0">
              <a:lnSpc>
                <a:spcPct val="90000"/>
              </a:lnSpc>
              <a:spcBef>
                <a:spcPts val="200"/>
              </a:spcBef>
              <a:spcAft>
                <a:spcPts val="0"/>
              </a:spcAft>
              <a:buSzPts val="1800"/>
              <a:buFont typeface="Noto Sans Symbols"/>
              <a:buChar char="⮚"/>
            </a:pPr>
            <a:r>
              <a:rPr lang="en-US" sz="3600"/>
              <a:t>Splay trees and other self-adjusting trees</a:t>
            </a:r>
            <a:endParaRPr/>
          </a:p>
          <a:p>
            <a:pPr marL="914400" lvl="1" indent="-342900" algn="l" rtl="0">
              <a:lnSpc>
                <a:spcPct val="90000"/>
              </a:lnSpc>
              <a:spcBef>
                <a:spcPts val="200"/>
              </a:spcBef>
              <a:spcAft>
                <a:spcPts val="0"/>
              </a:spcAft>
              <a:buSzPts val="1800"/>
              <a:buFont typeface="Noto Sans Symbols"/>
              <a:buChar char="⮚"/>
            </a:pPr>
            <a:r>
              <a:rPr lang="en-US" sz="3600"/>
              <a:t>B-trees and other Multiway search trees</a:t>
            </a:r>
            <a:endParaRPr/>
          </a:p>
        </p:txBody>
      </p:sp>
      <p:pic>
        <p:nvPicPr>
          <p:cNvPr id="2051" name="Google Shape;2051;p103"/>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104"/>
          <p:cNvSpPr txBox="1">
            <a:spLocks noGrp="1"/>
          </p:cNvSpPr>
          <p:nvPr>
            <p:ph type="title"/>
          </p:nvPr>
        </p:nvSpPr>
        <p:spPr>
          <a:xfrm>
            <a:off x="1371600" y="814965"/>
            <a:ext cx="8229600" cy="639762"/>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SzPct val="111111"/>
              <a:buNone/>
            </a:pPr>
            <a:r>
              <a:rPr lang="en-US" b="1"/>
              <a:t>AVL Trees</a:t>
            </a:r>
            <a:endParaRPr b="1"/>
          </a:p>
        </p:txBody>
      </p:sp>
      <p:sp>
        <p:nvSpPr>
          <p:cNvPr id="2057" name="Google Shape;2057;p104"/>
          <p:cNvSpPr txBox="1">
            <a:spLocks noGrp="1"/>
          </p:cNvSpPr>
          <p:nvPr>
            <p:ph type="body" idx="1"/>
          </p:nvPr>
        </p:nvSpPr>
        <p:spPr>
          <a:xfrm>
            <a:off x="858981" y="1891147"/>
            <a:ext cx="5708074" cy="4367934"/>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n-US" sz="2800"/>
              <a:t>We also may maintain dynamic tables as binary search trees.</a:t>
            </a:r>
            <a:endParaRPr/>
          </a:p>
          <a:p>
            <a:pPr marL="914400" lvl="1" indent="-342900" algn="l" rtl="0">
              <a:lnSpc>
                <a:spcPct val="90000"/>
              </a:lnSpc>
              <a:spcBef>
                <a:spcPts val="200"/>
              </a:spcBef>
              <a:spcAft>
                <a:spcPts val="0"/>
              </a:spcAft>
              <a:buSzPts val="1800"/>
              <a:buChar char="◦"/>
            </a:pPr>
            <a:r>
              <a:rPr lang="en-US" sz="2400"/>
              <a:t>The binary search tree obtained by entering the months </a:t>
            </a:r>
            <a:r>
              <a:rPr lang="en-US" sz="2400" i="1"/>
              <a:t>January</a:t>
            </a:r>
            <a:r>
              <a:rPr lang="en-US" sz="2400"/>
              <a:t> to </a:t>
            </a:r>
            <a:r>
              <a:rPr lang="en-US" sz="2400" i="1"/>
              <a:t>December</a:t>
            </a:r>
            <a:r>
              <a:rPr lang="en-US" sz="2400"/>
              <a:t>, in that order, into an initially empty binary search tree</a:t>
            </a:r>
            <a:endParaRPr/>
          </a:p>
          <a:p>
            <a:pPr marL="914400" lvl="1" indent="-342900" algn="l" rtl="0">
              <a:lnSpc>
                <a:spcPct val="90000"/>
              </a:lnSpc>
              <a:spcBef>
                <a:spcPts val="200"/>
              </a:spcBef>
              <a:spcAft>
                <a:spcPts val="0"/>
              </a:spcAft>
              <a:buSzPts val="1800"/>
              <a:buChar char="◦"/>
            </a:pPr>
            <a:r>
              <a:rPr lang="en-US" sz="2400"/>
              <a:t>The maximum number of comparisons needed to search for any identifier in the tree (for </a:t>
            </a:r>
            <a:r>
              <a:rPr lang="en-US" sz="2400" i="1"/>
              <a:t>November</a:t>
            </a:r>
            <a:r>
              <a:rPr lang="en-US" sz="2400"/>
              <a:t>).</a:t>
            </a:r>
            <a:endParaRPr/>
          </a:p>
          <a:p>
            <a:pPr marL="914400" lvl="1" indent="-342900" algn="l" rtl="0">
              <a:lnSpc>
                <a:spcPct val="90000"/>
              </a:lnSpc>
              <a:spcBef>
                <a:spcPts val="200"/>
              </a:spcBef>
              <a:spcAft>
                <a:spcPts val="0"/>
              </a:spcAft>
              <a:buSzPts val="1800"/>
              <a:buChar char="◦"/>
            </a:pPr>
            <a:r>
              <a:rPr lang="en-US" sz="2400"/>
              <a:t>Average number of comparisons is </a:t>
            </a:r>
            <a:br>
              <a:rPr lang="en-US" sz="2400"/>
            </a:br>
            <a:r>
              <a:rPr lang="en-US" sz="2400"/>
              <a:t>42/12 = 3.5</a:t>
            </a:r>
            <a:endParaRPr/>
          </a:p>
          <a:p>
            <a:pPr marL="457200" lvl="0" indent="-342900" algn="l" rtl="0">
              <a:lnSpc>
                <a:spcPct val="90000"/>
              </a:lnSpc>
              <a:spcBef>
                <a:spcPts val="1200"/>
              </a:spcBef>
              <a:spcAft>
                <a:spcPts val="0"/>
              </a:spcAft>
              <a:buSzPts val="1800"/>
              <a:buNone/>
            </a:pPr>
            <a:endParaRPr/>
          </a:p>
        </p:txBody>
      </p:sp>
      <p:pic>
        <p:nvPicPr>
          <p:cNvPr id="2058" name="Google Shape;2058;p104" descr="-Figure 10"/>
          <p:cNvPicPr preferRelativeResize="0"/>
          <p:nvPr/>
        </p:nvPicPr>
        <p:blipFill rotWithShape="1">
          <a:blip r:embed="rId3">
            <a:alphaModFix/>
          </a:blip>
          <a:srcRect l="15608" r="15719" b="16183"/>
          <a:stretch/>
        </p:blipFill>
        <p:spPr>
          <a:xfrm>
            <a:off x="6934200" y="1891147"/>
            <a:ext cx="5105400" cy="4190998"/>
          </a:xfrm>
          <a:prstGeom prst="rect">
            <a:avLst/>
          </a:prstGeom>
          <a:noFill/>
          <a:ln>
            <a:noFill/>
          </a:ln>
        </p:spPr>
      </p:pic>
      <p:pic>
        <p:nvPicPr>
          <p:cNvPr id="2059" name="Google Shape;2059;p104"/>
          <p:cNvPicPr preferRelativeResize="0"/>
          <p:nvPr/>
        </p:nvPicPr>
        <p:blipFill rotWithShape="1">
          <a:blip r:embed="rId4">
            <a:alphaModFix/>
          </a:blip>
          <a:srcRect/>
          <a:stretch/>
        </p:blipFill>
        <p:spPr>
          <a:xfrm>
            <a:off x="368696" y="184223"/>
            <a:ext cx="1269598" cy="120010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105"/>
          <p:cNvSpPr txBox="1">
            <a:spLocks noGrp="1"/>
          </p:cNvSpPr>
          <p:nvPr>
            <p:ph type="title"/>
          </p:nvPr>
        </p:nvSpPr>
        <p:spPr>
          <a:xfrm>
            <a:off x="3269672" y="856529"/>
            <a:ext cx="6373091" cy="56356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11111"/>
              <a:buFont typeface="Calibri"/>
              <a:buNone/>
            </a:pPr>
            <a:r>
              <a:rPr lang="en-US"/>
              <a:t>AVL Trees</a:t>
            </a:r>
            <a:endParaRPr/>
          </a:p>
        </p:txBody>
      </p:sp>
      <p:sp>
        <p:nvSpPr>
          <p:cNvPr id="2065" name="Google Shape;2065;p105"/>
          <p:cNvSpPr txBox="1">
            <a:spLocks noGrp="1"/>
          </p:cNvSpPr>
          <p:nvPr>
            <p:ph type="body" idx="1"/>
          </p:nvPr>
        </p:nvSpPr>
        <p:spPr>
          <a:xfrm>
            <a:off x="665018" y="1849583"/>
            <a:ext cx="5835795" cy="4208317"/>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n-US" sz="2800"/>
              <a:t>Suppose that we now enter the months into an initially empty tree in </a:t>
            </a:r>
            <a:r>
              <a:rPr lang="en-US" sz="2800">
                <a:solidFill>
                  <a:srgbClr val="002060"/>
                </a:solidFill>
              </a:rPr>
              <a:t>alphabetical order</a:t>
            </a:r>
            <a:endParaRPr>
              <a:solidFill>
                <a:srgbClr val="002060"/>
              </a:solidFill>
            </a:endParaRPr>
          </a:p>
          <a:p>
            <a:pPr marL="914400" lvl="1" indent="-342900" algn="l" rtl="0">
              <a:lnSpc>
                <a:spcPct val="90000"/>
              </a:lnSpc>
              <a:spcBef>
                <a:spcPts val="200"/>
              </a:spcBef>
              <a:spcAft>
                <a:spcPts val="0"/>
              </a:spcAft>
              <a:buSzPts val="1800"/>
              <a:buFont typeface="Noto Sans Symbols"/>
              <a:buChar char="⮚"/>
            </a:pPr>
            <a:r>
              <a:rPr lang="en-US" sz="2400"/>
              <a:t>The tree degenerates into the chain number of comparisons: </a:t>
            </a:r>
            <a:br>
              <a:rPr lang="en-US" sz="2400"/>
            </a:br>
            <a:r>
              <a:rPr lang="en-US" sz="2400"/>
              <a:t>maximum: 12 and average: 6.5</a:t>
            </a:r>
            <a:endParaRPr/>
          </a:p>
          <a:p>
            <a:pPr marL="914400" lvl="1" indent="-342900" algn="l" rtl="0">
              <a:lnSpc>
                <a:spcPct val="90000"/>
              </a:lnSpc>
              <a:spcBef>
                <a:spcPts val="200"/>
              </a:spcBef>
              <a:spcAft>
                <a:spcPts val="0"/>
              </a:spcAft>
              <a:buSzPts val="1800"/>
              <a:buFont typeface="Noto Sans Symbols"/>
              <a:buChar char="⮚"/>
            </a:pPr>
            <a:r>
              <a:rPr lang="en-US" sz="2400"/>
              <a:t>In the worst case, binary search trees </a:t>
            </a:r>
            <a:br>
              <a:rPr lang="en-US" sz="2400"/>
            </a:br>
            <a:r>
              <a:rPr lang="en-US" sz="2400"/>
              <a:t>correspond to sequential searching in an ordered list</a:t>
            </a:r>
            <a:endParaRPr/>
          </a:p>
        </p:txBody>
      </p:sp>
      <p:pic>
        <p:nvPicPr>
          <p:cNvPr id="2066" name="Google Shape;2066;p105" descr="-Figure 10"/>
          <p:cNvPicPr preferRelativeResize="0"/>
          <p:nvPr/>
        </p:nvPicPr>
        <p:blipFill rotWithShape="1">
          <a:blip r:embed="rId3">
            <a:alphaModFix/>
          </a:blip>
          <a:srcRect b="7332"/>
          <a:stretch/>
        </p:blipFill>
        <p:spPr>
          <a:xfrm>
            <a:off x="6816436" y="1849583"/>
            <a:ext cx="5375564" cy="4208317"/>
          </a:xfrm>
          <a:prstGeom prst="rect">
            <a:avLst/>
          </a:prstGeom>
          <a:noFill/>
          <a:ln>
            <a:noFill/>
          </a:ln>
        </p:spPr>
      </p:pic>
      <p:pic>
        <p:nvPicPr>
          <p:cNvPr id="2067" name="Google Shape;2067;p105"/>
          <p:cNvPicPr preferRelativeResize="0"/>
          <p:nvPr/>
        </p:nvPicPr>
        <p:blipFill rotWithShape="1">
          <a:blip r:embed="rId4">
            <a:alphaModFix/>
          </a:blip>
          <a:srcRect/>
          <a:stretch/>
        </p:blipFill>
        <p:spPr>
          <a:xfrm>
            <a:off x="368696" y="184223"/>
            <a:ext cx="1269598" cy="120010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06"/>
          <p:cNvSpPr/>
          <p:nvPr/>
        </p:nvSpPr>
        <p:spPr>
          <a:xfrm>
            <a:off x="131618" y="1094511"/>
            <a:ext cx="6021099"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Another insert sequence</a:t>
            </a:r>
            <a:endParaRPr sz="12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Char char="•"/>
            </a:pPr>
            <a:r>
              <a:rPr lang="en-US" sz="2400" b="0" i="0" u="none" strike="noStrike" cap="none">
                <a:solidFill>
                  <a:srgbClr val="FF0000"/>
                </a:solidFill>
                <a:latin typeface="Arial"/>
                <a:ea typeface="Arial"/>
                <a:cs typeface="Arial"/>
                <a:sym typeface="Arial"/>
              </a:rPr>
              <a:t>In the order </a:t>
            </a:r>
            <a:r>
              <a:rPr lang="en-US" sz="2400" b="0" i="1" u="none" strike="noStrike" cap="none">
                <a:solidFill>
                  <a:srgbClr val="FF0000"/>
                </a:solidFill>
                <a:latin typeface="Arial"/>
                <a:ea typeface="Arial"/>
                <a:cs typeface="Arial"/>
                <a:sym typeface="Arial"/>
              </a:rPr>
              <a:t>Jul</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Feb</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May</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Aug</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Jan</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Mar</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Oct</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Apr</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Dec</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Jun</a:t>
            </a:r>
            <a:r>
              <a:rPr lang="en-US" sz="2400" b="0" i="0" u="none" strike="noStrike" cap="none">
                <a:solidFill>
                  <a:srgbClr val="FF0000"/>
                </a:solidFill>
                <a:latin typeface="Arial"/>
                <a:ea typeface="Arial"/>
                <a:cs typeface="Arial"/>
                <a:sym typeface="Arial"/>
              </a:rPr>
              <a:t>, </a:t>
            </a:r>
            <a:r>
              <a:rPr lang="en-US" sz="2400" b="0" i="1" u="none" strike="noStrike" cap="none">
                <a:solidFill>
                  <a:srgbClr val="FF0000"/>
                </a:solidFill>
                <a:latin typeface="Arial"/>
                <a:ea typeface="Arial"/>
                <a:cs typeface="Arial"/>
                <a:sym typeface="Arial"/>
              </a:rPr>
              <a:t>Nov</a:t>
            </a:r>
            <a:r>
              <a:rPr lang="en-US" sz="2400" b="0" i="0" u="none" strike="noStrike" cap="none">
                <a:solidFill>
                  <a:srgbClr val="FF0000"/>
                </a:solidFill>
                <a:latin typeface="Arial"/>
                <a:ea typeface="Arial"/>
                <a:cs typeface="Arial"/>
                <a:sym typeface="Arial"/>
              </a:rPr>
              <a:t>, and </a:t>
            </a:r>
            <a:r>
              <a:rPr lang="en-US" sz="2400" b="0" i="1" u="none" strike="noStrike" cap="none">
                <a:solidFill>
                  <a:srgbClr val="FF0000"/>
                </a:solidFill>
                <a:latin typeface="Arial"/>
                <a:ea typeface="Arial"/>
                <a:cs typeface="Arial"/>
                <a:sym typeface="Arial"/>
              </a:rPr>
              <a:t>Sep</a:t>
            </a:r>
            <a:endParaRPr sz="2400" b="0" i="0" u="none" strike="noStrike" cap="none">
              <a:solidFill>
                <a:srgbClr val="FF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Char char="•"/>
            </a:pPr>
            <a:r>
              <a:rPr lang="en-US" sz="2400" b="0" i="0" u="none" strike="noStrike" cap="none">
                <a:solidFill>
                  <a:srgbClr val="000000"/>
                </a:solidFill>
                <a:latin typeface="Arial"/>
                <a:ea typeface="Arial"/>
                <a:cs typeface="Arial"/>
                <a:sym typeface="Arial"/>
              </a:rPr>
              <a:t>Well balanced and does not have any paths to leaf nodes that are much longer than others.</a:t>
            </a:r>
            <a:endParaRPr sz="12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Char char="•"/>
            </a:pPr>
            <a:r>
              <a:rPr lang="en-US" sz="2400" b="0" i="0" u="none" strike="noStrike" cap="none">
                <a:solidFill>
                  <a:srgbClr val="000000"/>
                </a:solidFill>
                <a:latin typeface="Arial"/>
                <a:ea typeface="Arial"/>
                <a:cs typeface="Arial"/>
                <a:sym typeface="Arial"/>
              </a:rPr>
              <a:t>Number of comparisons: maximum: 4, and average: 37/12 ≈ 3.1.</a:t>
            </a:r>
            <a:endParaRPr sz="12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Char char="•"/>
            </a:pPr>
            <a:r>
              <a:rPr lang="en-US" sz="2400" b="0" i="0" u="none" strike="noStrike" cap="none">
                <a:solidFill>
                  <a:srgbClr val="000000"/>
                </a:solidFill>
                <a:latin typeface="Arial"/>
                <a:ea typeface="Arial"/>
                <a:cs typeface="Arial"/>
                <a:sym typeface="Arial"/>
              </a:rPr>
              <a:t>All intermediate trees created during the construction of Figure are also well balanced</a:t>
            </a:r>
            <a:endParaRPr sz="1200" b="0" i="0" u="none" strike="noStrike" cap="none">
              <a:solidFill>
                <a:srgbClr val="000000"/>
              </a:solidFill>
              <a:latin typeface="Arial"/>
              <a:ea typeface="Arial"/>
              <a:cs typeface="Arial"/>
              <a:sym typeface="Arial"/>
            </a:endParaRPr>
          </a:p>
        </p:txBody>
      </p:sp>
      <p:pic>
        <p:nvPicPr>
          <p:cNvPr id="2073" name="Google Shape;2073;p106" descr="-Figure 10"/>
          <p:cNvPicPr preferRelativeResize="0"/>
          <p:nvPr/>
        </p:nvPicPr>
        <p:blipFill rotWithShape="1">
          <a:blip r:embed="rId3">
            <a:alphaModFix/>
          </a:blip>
          <a:srcRect l="9650" r="8034" b="27297"/>
          <a:stretch/>
        </p:blipFill>
        <p:spPr>
          <a:xfrm>
            <a:off x="6443663" y="1094511"/>
            <a:ext cx="5249573" cy="4350326"/>
          </a:xfrm>
          <a:prstGeom prst="rect">
            <a:avLst/>
          </a:prstGeom>
          <a:noFill/>
          <a:ln>
            <a:noFill/>
          </a:ln>
        </p:spPr>
      </p:pic>
      <p:pic>
        <p:nvPicPr>
          <p:cNvPr id="2074" name="Google Shape;2074;p106"/>
          <p:cNvPicPr preferRelativeResize="0"/>
          <p:nvPr/>
        </p:nvPicPr>
        <p:blipFill rotWithShape="1">
          <a:blip r:embed="rId4">
            <a:alphaModFix/>
          </a:blip>
          <a:srcRect/>
          <a:stretch/>
        </p:blipFill>
        <p:spPr>
          <a:xfrm>
            <a:off x="368696" y="184223"/>
            <a:ext cx="1044468" cy="98729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107"/>
          <p:cNvSpPr txBox="1">
            <a:spLocks noGrp="1"/>
          </p:cNvSpPr>
          <p:nvPr>
            <p:ph type="title"/>
          </p:nvPr>
        </p:nvSpPr>
        <p:spPr>
          <a:xfrm>
            <a:off x="1397322" y="286603"/>
            <a:ext cx="9518333"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b="1"/>
              <a:t>AVL Trees</a:t>
            </a:r>
            <a:endParaRPr b="1"/>
          </a:p>
        </p:txBody>
      </p:sp>
      <p:sp>
        <p:nvSpPr>
          <p:cNvPr id="2080" name="Google Shape;2080;p10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3200"/>
              <a:t>Adelson-Velskii and Landis introduced a binary tree structure (</a:t>
            </a:r>
            <a:r>
              <a:rPr lang="en-US" sz="3200" i="1"/>
              <a:t>AVL trees</a:t>
            </a:r>
            <a:r>
              <a:rPr lang="en-US" sz="3200"/>
              <a:t>):</a:t>
            </a:r>
            <a:endParaRPr/>
          </a:p>
          <a:p>
            <a:pPr marL="914400" lvl="1" indent="-342900" algn="l" rtl="0">
              <a:lnSpc>
                <a:spcPct val="90000"/>
              </a:lnSpc>
              <a:spcBef>
                <a:spcPts val="200"/>
              </a:spcBef>
              <a:spcAft>
                <a:spcPts val="0"/>
              </a:spcAft>
              <a:buSzPts val="1800"/>
              <a:buFont typeface="Noto Sans Symbols"/>
              <a:buChar char="⮚"/>
            </a:pPr>
            <a:r>
              <a:rPr lang="en-US" sz="2800"/>
              <a:t>Balanced with respect to the heights of the subtrees.</a:t>
            </a:r>
            <a:endParaRPr/>
          </a:p>
          <a:p>
            <a:pPr marL="914400" lvl="1" indent="-342900" algn="l" rtl="0">
              <a:lnSpc>
                <a:spcPct val="90000"/>
              </a:lnSpc>
              <a:spcBef>
                <a:spcPts val="200"/>
              </a:spcBef>
              <a:spcAft>
                <a:spcPts val="0"/>
              </a:spcAft>
              <a:buSzPts val="1800"/>
              <a:buFont typeface="Noto Sans Symbols"/>
              <a:buChar char="⮚"/>
            </a:pPr>
            <a:r>
              <a:rPr lang="en-US" sz="2800"/>
              <a:t>We can perform dynamic retrievals in O(log</a:t>
            </a:r>
            <a:r>
              <a:rPr lang="en-US" sz="2800" i="1"/>
              <a:t>n</a:t>
            </a:r>
            <a:r>
              <a:rPr lang="en-US" sz="2800"/>
              <a:t>) time for a tree with n nodes.</a:t>
            </a:r>
            <a:endParaRPr/>
          </a:p>
          <a:p>
            <a:pPr marL="914400" lvl="1" indent="-342900" algn="l" rtl="0">
              <a:lnSpc>
                <a:spcPct val="90000"/>
              </a:lnSpc>
              <a:spcBef>
                <a:spcPts val="200"/>
              </a:spcBef>
              <a:spcAft>
                <a:spcPts val="0"/>
              </a:spcAft>
              <a:buSzPts val="1800"/>
              <a:buFont typeface="Noto Sans Symbols"/>
              <a:buChar char="⮚"/>
            </a:pPr>
            <a:r>
              <a:rPr lang="en-US" sz="2800"/>
              <a:t>We can enter an element into the tree, or delete an element from it, in O(log</a:t>
            </a:r>
            <a:r>
              <a:rPr lang="en-US" sz="2800" i="1"/>
              <a:t>n</a:t>
            </a:r>
            <a:r>
              <a:rPr lang="en-US" sz="2800"/>
              <a:t>) time. The resulting tree remain height balanced.</a:t>
            </a:r>
            <a:endParaRPr/>
          </a:p>
          <a:p>
            <a:pPr marL="914400" lvl="1" indent="-342900" algn="l" rtl="0">
              <a:lnSpc>
                <a:spcPct val="90000"/>
              </a:lnSpc>
              <a:spcBef>
                <a:spcPts val="200"/>
              </a:spcBef>
              <a:spcAft>
                <a:spcPts val="0"/>
              </a:spcAft>
              <a:buSzPts val="1800"/>
              <a:buFont typeface="Noto Sans Symbols"/>
              <a:buChar char="⮚"/>
            </a:pPr>
            <a:r>
              <a:rPr lang="en-US" sz="2800"/>
              <a:t>As with binary trees, we may define AVL tree recursively</a:t>
            </a:r>
            <a:endParaRPr/>
          </a:p>
          <a:p>
            <a:pPr marL="457200" lvl="0" indent="-228600" algn="l" rtl="0">
              <a:lnSpc>
                <a:spcPct val="90000"/>
              </a:lnSpc>
              <a:spcBef>
                <a:spcPts val="1200"/>
              </a:spcBef>
              <a:spcAft>
                <a:spcPts val="0"/>
              </a:spcAft>
              <a:buSzPts val="1800"/>
              <a:buNone/>
            </a:pPr>
            <a:endParaRPr/>
          </a:p>
        </p:txBody>
      </p:sp>
      <p:pic>
        <p:nvPicPr>
          <p:cNvPr id="2081" name="Google Shape;2081;p107"/>
          <p:cNvPicPr preferRelativeResize="0"/>
          <p:nvPr/>
        </p:nvPicPr>
        <p:blipFill rotWithShape="1">
          <a:blip r:embed="rId3">
            <a:alphaModFix/>
          </a:blip>
          <a:srcRect/>
          <a:stretch/>
        </p:blipFill>
        <p:spPr>
          <a:xfrm>
            <a:off x="368696" y="184223"/>
            <a:ext cx="1072177" cy="101348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108"/>
          <p:cNvSpPr txBox="1">
            <a:spLocks noGrp="1"/>
          </p:cNvSpPr>
          <p:nvPr>
            <p:ph type="title"/>
          </p:nvPr>
        </p:nvSpPr>
        <p:spPr>
          <a:xfrm>
            <a:off x="1383035" y="286603"/>
            <a:ext cx="9431266"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b="1">
                <a:solidFill>
                  <a:schemeClr val="dk1"/>
                </a:solidFill>
              </a:rPr>
              <a:t>Perfect Balance</a:t>
            </a:r>
            <a:endParaRPr/>
          </a:p>
        </p:txBody>
      </p:sp>
      <p:sp>
        <p:nvSpPr>
          <p:cNvPr id="2087" name="Google Shape;2087;p108"/>
          <p:cNvSpPr txBox="1">
            <a:spLocks noGrp="1"/>
          </p:cNvSpPr>
          <p:nvPr>
            <p:ph type="body" idx="1"/>
          </p:nvPr>
        </p:nvSpPr>
        <p:spPr>
          <a:xfrm>
            <a:off x="1097280" y="1871663"/>
            <a:ext cx="10058400" cy="1828800"/>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Char char=" "/>
            </a:pPr>
            <a:r>
              <a:rPr lang="en-US"/>
              <a:t>Want a </a:t>
            </a:r>
            <a:r>
              <a:rPr lang="en-US">
                <a:solidFill>
                  <a:srgbClr val="0000FF"/>
                </a:solidFill>
              </a:rPr>
              <a:t>complete tree</a:t>
            </a:r>
            <a:r>
              <a:rPr lang="en-US"/>
              <a:t> after every operation</a:t>
            </a:r>
            <a:endParaRPr/>
          </a:p>
          <a:p>
            <a:pPr marL="914400" lvl="1" indent="-342900" algn="l" rtl="0">
              <a:lnSpc>
                <a:spcPct val="90000"/>
              </a:lnSpc>
              <a:spcBef>
                <a:spcPts val="200"/>
              </a:spcBef>
              <a:spcAft>
                <a:spcPts val="0"/>
              </a:spcAft>
              <a:buSzPts val="1800"/>
              <a:buChar char="◦"/>
            </a:pPr>
            <a:r>
              <a:rPr lang="en-US"/>
              <a:t>tree is full except possibly in the lower right</a:t>
            </a:r>
            <a:endParaRPr/>
          </a:p>
          <a:p>
            <a:pPr marL="457200" lvl="0" indent="-342900" algn="l" rtl="0">
              <a:lnSpc>
                <a:spcPct val="90000"/>
              </a:lnSpc>
              <a:spcBef>
                <a:spcPts val="1200"/>
              </a:spcBef>
              <a:spcAft>
                <a:spcPts val="0"/>
              </a:spcAft>
              <a:buSzPts val="1800"/>
              <a:buChar char=" "/>
            </a:pPr>
            <a:r>
              <a:rPr lang="en-US"/>
              <a:t>This is expensive</a:t>
            </a:r>
            <a:endParaRPr/>
          </a:p>
          <a:p>
            <a:pPr marL="914400" lvl="1" indent="-342900" algn="l" rtl="0">
              <a:lnSpc>
                <a:spcPct val="90000"/>
              </a:lnSpc>
              <a:spcBef>
                <a:spcPts val="200"/>
              </a:spcBef>
              <a:spcAft>
                <a:spcPts val="0"/>
              </a:spcAft>
              <a:buSzPts val="1800"/>
              <a:buChar char="◦"/>
            </a:pPr>
            <a:r>
              <a:rPr lang="en-US"/>
              <a:t>For example, insert 2 in the tree on the left and then rebuild as a complete tree</a:t>
            </a:r>
            <a:endParaRPr/>
          </a:p>
        </p:txBody>
      </p:sp>
      <p:sp>
        <p:nvSpPr>
          <p:cNvPr id="2088" name="Google Shape;2088;p108"/>
          <p:cNvSpPr txBox="1"/>
          <p:nvPr/>
        </p:nvSpPr>
        <p:spPr>
          <a:xfrm>
            <a:off x="4910964" y="4179346"/>
            <a:ext cx="150329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Arial"/>
                <a:ea typeface="Arial"/>
                <a:cs typeface="Arial"/>
                <a:sym typeface="Arial"/>
              </a:rPr>
              <a:t>Insert 2 &amp;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Arial"/>
                <a:ea typeface="Arial"/>
                <a:cs typeface="Arial"/>
                <a:sym typeface="Arial"/>
              </a:rPr>
              <a:t>complete tree</a:t>
            </a:r>
            <a:endParaRPr sz="1400" b="0" i="0" u="none" strike="noStrike" cap="none">
              <a:solidFill>
                <a:srgbClr val="000000"/>
              </a:solidFill>
              <a:latin typeface="Arial"/>
              <a:ea typeface="Arial"/>
              <a:cs typeface="Arial"/>
              <a:sym typeface="Arial"/>
            </a:endParaRPr>
          </a:p>
        </p:txBody>
      </p:sp>
      <p:grpSp>
        <p:nvGrpSpPr>
          <p:cNvPr id="2089" name="Google Shape;2089;p108"/>
          <p:cNvGrpSpPr/>
          <p:nvPr/>
        </p:nvGrpSpPr>
        <p:grpSpPr>
          <a:xfrm>
            <a:off x="1097280" y="3981451"/>
            <a:ext cx="3632515" cy="1752600"/>
            <a:chOff x="2133600" y="4419600"/>
            <a:chExt cx="3124200" cy="1752600"/>
          </a:xfrm>
        </p:grpSpPr>
        <p:sp>
          <p:nvSpPr>
            <p:cNvPr id="2090" name="Google Shape;2090;p108"/>
            <p:cNvSpPr/>
            <p:nvPr/>
          </p:nvSpPr>
          <p:spPr>
            <a:xfrm>
              <a:off x="3886200" y="44196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6</a:t>
              </a:r>
              <a:endParaRPr sz="1400" b="0" i="0" u="none" strike="noStrike" cap="none">
                <a:solidFill>
                  <a:srgbClr val="000000"/>
                </a:solidFill>
                <a:latin typeface="Arial"/>
                <a:ea typeface="Arial"/>
                <a:cs typeface="Arial"/>
                <a:sym typeface="Arial"/>
              </a:endParaRPr>
            </a:p>
          </p:txBody>
        </p:sp>
        <p:sp>
          <p:nvSpPr>
            <p:cNvPr id="2091" name="Google Shape;2091;p108"/>
            <p:cNvSpPr/>
            <p:nvPr/>
          </p:nvSpPr>
          <p:spPr>
            <a:xfrm>
              <a:off x="2819400" y="5013325"/>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2092" name="Google Shape;2092;p108"/>
            <p:cNvSpPr/>
            <p:nvPr/>
          </p:nvSpPr>
          <p:spPr>
            <a:xfrm>
              <a:off x="4800600" y="5013325"/>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9</a:t>
              </a:r>
              <a:endParaRPr sz="1400" b="0" i="0" u="none" strike="noStrike" cap="none">
                <a:solidFill>
                  <a:srgbClr val="000000"/>
                </a:solidFill>
                <a:latin typeface="Arial"/>
                <a:ea typeface="Arial"/>
                <a:cs typeface="Arial"/>
                <a:sym typeface="Arial"/>
              </a:endParaRPr>
            </a:p>
          </p:txBody>
        </p:sp>
        <p:sp>
          <p:nvSpPr>
            <p:cNvPr id="2093" name="Google Shape;2093;p108"/>
            <p:cNvSpPr/>
            <p:nvPr/>
          </p:nvSpPr>
          <p:spPr>
            <a:xfrm>
              <a:off x="4191000" y="57150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8</a:t>
              </a:r>
              <a:endParaRPr sz="1400" b="0" i="0" u="none" strike="noStrike" cap="none">
                <a:solidFill>
                  <a:srgbClr val="000000"/>
                </a:solidFill>
                <a:latin typeface="Arial"/>
                <a:ea typeface="Arial"/>
                <a:cs typeface="Arial"/>
                <a:sym typeface="Arial"/>
              </a:endParaRPr>
            </a:p>
          </p:txBody>
        </p:sp>
        <p:sp>
          <p:nvSpPr>
            <p:cNvPr id="2094" name="Google Shape;2094;p108"/>
            <p:cNvSpPr/>
            <p:nvPr/>
          </p:nvSpPr>
          <p:spPr>
            <a:xfrm>
              <a:off x="2133600" y="57150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2095" name="Google Shape;2095;p108"/>
            <p:cNvSpPr/>
            <p:nvPr/>
          </p:nvSpPr>
          <p:spPr>
            <a:xfrm>
              <a:off x="3429000" y="57150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5</a:t>
              </a:r>
              <a:endParaRPr sz="1400" b="0" i="0" u="none" strike="noStrike" cap="none">
                <a:solidFill>
                  <a:srgbClr val="000000"/>
                </a:solidFill>
                <a:latin typeface="Arial"/>
                <a:ea typeface="Arial"/>
                <a:cs typeface="Arial"/>
                <a:sym typeface="Arial"/>
              </a:endParaRPr>
            </a:p>
          </p:txBody>
        </p:sp>
        <p:cxnSp>
          <p:nvCxnSpPr>
            <p:cNvPr id="2096" name="Google Shape;2096;p108"/>
            <p:cNvCxnSpPr>
              <a:stCxn id="2090" idx="3"/>
              <a:endCxn id="2091" idx="7"/>
            </p:cNvCxnSpPr>
            <p:nvPr/>
          </p:nvCxnSpPr>
          <p:spPr>
            <a:xfrm flipH="1">
              <a:off x="3209755" y="4809845"/>
              <a:ext cx="743400" cy="270300"/>
            </a:xfrm>
            <a:prstGeom prst="straightConnector1">
              <a:avLst/>
            </a:prstGeom>
            <a:noFill/>
            <a:ln w="9525" cap="flat" cmpd="sng">
              <a:solidFill>
                <a:schemeClr val="dk1"/>
              </a:solidFill>
              <a:prstDash val="solid"/>
              <a:round/>
              <a:headEnd type="none" w="sm" len="sm"/>
              <a:tailEnd type="none" w="sm" len="sm"/>
            </a:ln>
          </p:spPr>
        </p:cxnSp>
        <p:cxnSp>
          <p:nvCxnSpPr>
            <p:cNvPr id="2097" name="Google Shape;2097;p108"/>
            <p:cNvCxnSpPr>
              <a:stCxn id="2090" idx="5"/>
              <a:endCxn id="2092" idx="1"/>
            </p:cNvCxnSpPr>
            <p:nvPr/>
          </p:nvCxnSpPr>
          <p:spPr>
            <a:xfrm>
              <a:off x="4276445" y="4809845"/>
              <a:ext cx="591000" cy="270300"/>
            </a:xfrm>
            <a:prstGeom prst="straightConnector1">
              <a:avLst/>
            </a:prstGeom>
            <a:noFill/>
            <a:ln w="9525" cap="flat" cmpd="sng">
              <a:solidFill>
                <a:schemeClr val="dk1"/>
              </a:solidFill>
              <a:prstDash val="solid"/>
              <a:round/>
              <a:headEnd type="none" w="sm" len="sm"/>
              <a:tailEnd type="none" w="sm" len="sm"/>
            </a:ln>
          </p:spPr>
        </p:cxnSp>
        <p:cxnSp>
          <p:nvCxnSpPr>
            <p:cNvPr id="2098" name="Google Shape;2098;p108"/>
            <p:cNvCxnSpPr>
              <a:stCxn id="2091" idx="3"/>
              <a:endCxn id="2094" idx="0"/>
            </p:cNvCxnSpPr>
            <p:nvPr/>
          </p:nvCxnSpPr>
          <p:spPr>
            <a:xfrm flipH="1">
              <a:off x="2362255" y="5403570"/>
              <a:ext cx="524100" cy="311400"/>
            </a:xfrm>
            <a:prstGeom prst="straightConnector1">
              <a:avLst/>
            </a:prstGeom>
            <a:noFill/>
            <a:ln w="9525" cap="flat" cmpd="sng">
              <a:solidFill>
                <a:schemeClr val="dk1"/>
              </a:solidFill>
              <a:prstDash val="solid"/>
              <a:round/>
              <a:headEnd type="none" w="sm" len="sm"/>
              <a:tailEnd type="none" w="sm" len="sm"/>
            </a:ln>
          </p:spPr>
        </p:cxnSp>
        <p:cxnSp>
          <p:nvCxnSpPr>
            <p:cNvPr id="2099" name="Google Shape;2099;p108"/>
            <p:cNvCxnSpPr>
              <a:stCxn id="2091" idx="5"/>
              <a:endCxn id="2095" idx="0"/>
            </p:cNvCxnSpPr>
            <p:nvPr/>
          </p:nvCxnSpPr>
          <p:spPr>
            <a:xfrm>
              <a:off x="3209645" y="5403570"/>
              <a:ext cx="447900" cy="311400"/>
            </a:xfrm>
            <a:prstGeom prst="straightConnector1">
              <a:avLst/>
            </a:prstGeom>
            <a:noFill/>
            <a:ln w="9525" cap="flat" cmpd="sng">
              <a:solidFill>
                <a:schemeClr val="dk1"/>
              </a:solidFill>
              <a:prstDash val="solid"/>
              <a:round/>
              <a:headEnd type="none" w="sm" len="sm"/>
              <a:tailEnd type="none" w="sm" len="sm"/>
            </a:ln>
          </p:spPr>
        </p:cxnSp>
        <p:cxnSp>
          <p:nvCxnSpPr>
            <p:cNvPr id="2100" name="Google Shape;2100;p108"/>
            <p:cNvCxnSpPr>
              <a:stCxn id="2092" idx="3"/>
              <a:endCxn id="2093" idx="0"/>
            </p:cNvCxnSpPr>
            <p:nvPr/>
          </p:nvCxnSpPr>
          <p:spPr>
            <a:xfrm flipH="1">
              <a:off x="4419655" y="5403570"/>
              <a:ext cx="447900" cy="311400"/>
            </a:xfrm>
            <a:prstGeom prst="straightConnector1">
              <a:avLst/>
            </a:prstGeom>
            <a:noFill/>
            <a:ln w="9525" cap="flat" cmpd="sng">
              <a:solidFill>
                <a:schemeClr val="dk1"/>
              </a:solidFill>
              <a:prstDash val="solid"/>
              <a:round/>
              <a:headEnd type="none" w="sm" len="sm"/>
              <a:tailEnd type="none" w="sm" len="sm"/>
            </a:ln>
          </p:spPr>
        </p:cxnSp>
      </p:grpSp>
      <p:grpSp>
        <p:nvGrpSpPr>
          <p:cNvPr id="2101" name="Google Shape;2101;p108"/>
          <p:cNvGrpSpPr/>
          <p:nvPr/>
        </p:nvGrpSpPr>
        <p:grpSpPr>
          <a:xfrm>
            <a:off x="6691746" y="3927476"/>
            <a:ext cx="4087090" cy="2016124"/>
            <a:chOff x="6553200" y="4419600"/>
            <a:chExt cx="3733800" cy="1752600"/>
          </a:xfrm>
        </p:grpSpPr>
        <p:sp>
          <p:nvSpPr>
            <p:cNvPr id="2102" name="Google Shape;2102;p108"/>
            <p:cNvSpPr/>
            <p:nvPr/>
          </p:nvSpPr>
          <p:spPr>
            <a:xfrm>
              <a:off x="8305800" y="44196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5</a:t>
              </a:r>
              <a:endParaRPr sz="1400" b="0" i="0" u="none" strike="noStrike" cap="none">
                <a:solidFill>
                  <a:srgbClr val="000000"/>
                </a:solidFill>
                <a:latin typeface="Arial"/>
                <a:ea typeface="Arial"/>
                <a:cs typeface="Arial"/>
                <a:sym typeface="Arial"/>
              </a:endParaRPr>
            </a:p>
          </p:txBody>
        </p:sp>
        <p:sp>
          <p:nvSpPr>
            <p:cNvPr id="2103" name="Google Shape;2103;p108"/>
            <p:cNvSpPr/>
            <p:nvPr/>
          </p:nvSpPr>
          <p:spPr>
            <a:xfrm>
              <a:off x="7239000" y="5013325"/>
              <a:ext cx="457200" cy="457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Times New Roman"/>
                  <a:ea typeface="Times New Roman"/>
                  <a:cs typeface="Times New Roman"/>
                  <a:sym typeface="Times New Roman"/>
                </a:rPr>
                <a:t>2</a:t>
              </a:r>
              <a:endParaRPr sz="2400" b="0" i="0" u="none" strike="noStrike" cap="none">
                <a:solidFill>
                  <a:srgbClr val="000000"/>
                </a:solidFill>
                <a:latin typeface="Times New Roman"/>
                <a:ea typeface="Times New Roman"/>
                <a:cs typeface="Times New Roman"/>
                <a:sym typeface="Times New Roman"/>
              </a:endParaRPr>
            </a:p>
          </p:txBody>
        </p:sp>
        <p:sp>
          <p:nvSpPr>
            <p:cNvPr id="2104" name="Google Shape;2104;p108"/>
            <p:cNvSpPr/>
            <p:nvPr/>
          </p:nvSpPr>
          <p:spPr>
            <a:xfrm>
              <a:off x="9220200" y="5013325"/>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8</a:t>
              </a:r>
              <a:endParaRPr sz="1400" b="0" i="0" u="none" strike="noStrike" cap="none">
                <a:solidFill>
                  <a:srgbClr val="000000"/>
                </a:solidFill>
                <a:latin typeface="Arial"/>
                <a:ea typeface="Arial"/>
                <a:cs typeface="Arial"/>
                <a:sym typeface="Arial"/>
              </a:endParaRPr>
            </a:p>
          </p:txBody>
        </p:sp>
        <p:sp>
          <p:nvSpPr>
            <p:cNvPr id="2105" name="Google Shape;2105;p108"/>
            <p:cNvSpPr/>
            <p:nvPr/>
          </p:nvSpPr>
          <p:spPr>
            <a:xfrm>
              <a:off x="8610600" y="57150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6</a:t>
              </a:r>
              <a:endParaRPr sz="1400" b="0" i="0" u="none" strike="noStrike" cap="none">
                <a:solidFill>
                  <a:srgbClr val="000000"/>
                </a:solidFill>
                <a:latin typeface="Arial"/>
                <a:ea typeface="Arial"/>
                <a:cs typeface="Arial"/>
                <a:sym typeface="Arial"/>
              </a:endParaRPr>
            </a:p>
          </p:txBody>
        </p:sp>
        <p:sp>
          <p:nvSpPr>
            <p:cNvPr id="2106" name="Google Shape;2106;p108"/>
            <p:cNvSpPr/>
            <p:nvPr/>
          </p:nvSpPr>
          <p:spPr>
            <a:xfrm>
              <a:off x="9829800" y="57150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9</a:t>
              </a:r>
              <a:endParaRPr sz="1400" b="0" i="0" u="none" strike="noStrike" cap="none">
                <a:solidFill>
                  <a:srgbClr val="000000"/>
                </a:solidFill>
                <a:latin typeface="Arial"/>
                <a:ea typeface="Arial"/>
                <a:cs typeface="Arial"/>
                <a:sym typeface="Arial"/>
              </a:endParaRPr>
            </a:p>
          </p:txBody>
        </p:sp>
        <p:sp>
          <p:nvSpPr>
            <p:cNvPr id="2107" name="Google Shape;2107;p108"/>
            <p:cNvSpPr/>
            <p:nvPr/>
          </p:nvSpPr>
          <p:spPr>
            <a:xfrm>
              <a:off x="6553200" y="57150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2108" name="Google Shape;2108;p108"/>
            <p:cNvSpPr/>
            <p:nvPr/>
          </p:nvSpPr>
          <p:spPr>
            <a:xfrm>
              <a:off x="7848600" y="5715000"/>
              <a:ext cx="457200" cy="4572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cxnSp>
          <p:nvCxnSpPr>
            <p:cNvPr id="2109" name="Google Shape;2109;p108"/>
            <p:cNvCxnSpPr>
              <a:stCxn id="2102" idx="3"/>
              <a:endCxn id="2103" idx="7"/>
            </p:cNvCxnSpPr>
            <p:nvPr/>
          </p:nvCxnSpPr>
          <p:spPr>
            <a:xfrm flipH="1">
              <a:off x="7629355" y="4809845"/>
              <a:ext cx="743400" cy="270300"/>
            </a:xfrm>
            <a:prstGeom prst="straightConnector1">
              <a:avLst/>
            </a:prstGeom>
            <a:noFill/>
            <a:ln w="9525" cap="flat" cmpd="sng">
              <a:solidFill>
                <a:schemeClr val="dk1"/>
              </a:solidFill>
              <a:prstDash val="solid"/>
              <a:round/>
              <a:headEnd type="none" w="sm" len="sm"/>
              <a:tailEnd type="none" w="sm" len="sm"/>
            </a:ln>
          </p:spPr>
        </p:cxnSp>
        <p:cxnSp>
          <p:nvCxnSpPr>
            <p:cNvPr id="2110" name="Google Shape;2110;p108"/>
            <p:cNvCxnSpPr>
              <a:stCxn id="2102" idx="5"/>
              <a:endCxn id="2104" idx="1"/>
            </p:cNvCxnSpPr>
            <p:nvPr/>
          </p:nvCxnSpPr>
          <p:spPr>
            <a:xfrm>
              <a:off x="8696045" y="4809845"/>
              <a:ext cx="591000" cy="270300"/>
            </a:xfrm>
            <a:prstGeom prst="straightConnector1">
              <a:avLst/>
            </a:prstGeom>
            <a:noFill/>
            <a:ln w="9525" cap="flat" cmpd="sng">
              <a:solidFill>
                <a:schemeClr val="dk1"/>
              </a:solidFill>
              <a:prstDash val="solid"/>
              <a:round/>
              <a:headEnd type="none" w="sm" len="sm"/>
              <a:tailEnd type="none" w="sm" len="sm"/>
            </a:ln>
          </p:spPr>
        </p:cxnSp>
        <p:cxnSp>
          <p:nvCxnSpPr>
            <p:cNvPr id="2111" name="Google Shape;2111;p108"/>
            <p:cNvCxnSpPr>
              <a:stCxn id="2103" idx="3"/>
              <a:endCxn id="2107" idx="0"/>
            </p:cNvCxnSpPr>
            <p:nvPr/>
          </p:nvCxnSpPr>
          <p:spPr>
            <a:xfrm flipH="1">
              <a:off x="6781855" y="5403570"/>
              <a:ext cx="524100" cy="311400"/>
            </a:xfrm>
            <a:prstGeom prst="straightConnector1">
              <a:avLst/>
            </a:prstGeom>
            <a:noFill/>
            <a:ln w="9525" cap="flat" cmpd="sng">
              <a:solidFill>
                <a:schemeClr val="dk1"/>
              </a:solidFill>
              <a:prstDash val="solid"/>
              <a:round/>
              <a:headEnd type="none" w="sm" len="sm"/>
              <a:tailEnd type="none" w="sm" len="sm"/>
            </a:ln>
          </p:spPr>
        </p:cxnSp>
        <p:cxnSp>
          <p:nvCxnSpPr>
            <p:cNvPr id="2112" name="Google Shape;2112;p108"/>
            <p:cNvCxnSpPr>
              <a:stCxn id="2103" idx="5"/>
              <a:endCxn id="2108" idx="0"/>
            </p:cNvCxnSpPr>
            <p:nvPr/>
          </p:nvCxnSpPr>
          <p:spPr>
            <a:xfrm>
              <a:off x="7629245" y="5403570"/>
              <a:ext cx="447900" cy="311400"/>
            </a:xfrm>
            <a:prstGeom prst="straightConnector1">
              <a:avLst/>
            </a:prstGeom>
            <a:noFill/>
            <a:ln w="9525" cap="flat" cmpd="sng">
              <a:solidFill>
                <a:schemeClr val="dk1"/>
              </a:solidFill>
              <a:prstDash val="solid"/>
              <a:round/>
              <a:headEnd type="none" w="sm" len="sm"/>
              <a:tailEnd type="none" w="sm" len="sm"/>
            </a:ln>
          </p:spPr>
        </p:cxnSp>
        <p:cxnSp>
          <p:nvCxnSpPr>
            <p:cNvPr id="2113" name="Google Shape;2113;p108"/>
            <p:cNvCxnSpPr>
              <a:stCxn id="2104" idx="3"/>
              <a:endCxn id="2105" idx="0"/>
            </p:cNvCxnSpPr>
            <p:nvPr/>
          </p:nvCxnSpPr>
          <p:spPr>
            <a:xfrm flipH="1">
              <a:off x="8839255" y="5403570"/>
              <a:ext cx="447900" cy="311400"/>
            </a:xfrm>
            <a:prstGeom prst="straightConnector1">
              <a:avLst/>
            </a:prstGeom>
            <a:noFill/>
            <a:ln w="9525" cap="flat" cmpd="sng">
              <a:solidFill>
                <a:schemeClr val="dk1"/>
              </a:solidFill>
              <a:prstDash val="solid"/>
              <a:round/>
              <a:headEnd type="none" w="sm" len="sm"/>
              <a:tailEnd type="none" w="sm" len="sm"/>
            </a:ln>
          </p:spPr>
        </p:cxnSp>
        <p:cxnSp>
          <p:nvCxnSpPr>
            <p:cNvPr id="2114" name="Google Shape;2114;p108"/>
            <p:cNvCxnSpPr>
              <a:stCxn id="2104" idx="5"/>
              <a:endCxn id="2106" idx="0"/>
            </p:cNvCxnSpPr>
            <p:nvPr/>
          </p:nvCxnSpPr>
          <p:spPr>
            <a:xfrm>
              <a:off x="9610445" y="5403570"/>
              <a:ext cx="447900" cy="311400"/>
            </a:xfrm>
            <a:prstGeom prst="straightConnector1">
              <a:avLst/>
            </a:prstGeom>
            <a:noFill/>
            <a:ln w="9525" cap="flat" cmpd="sng">
              <a:solidFill>
                <a:schemeClr val="dk1"/>
              </a:solidFill>
              <a:prstDash val="solid"/>
              <a:round/>
              <a:headEnd type="none" w="sm" len="sm"/>
              <a:tailEnd type="none" w="sm" len="sm"/>
            </a:ln>
          </p:spPr>
        </p:cxnSp>
      </p:grpSp>
      <p:cxnSp>
        <p:nvCxnSpPr>
          <p:cNvPr id="2115" name="Google Shape;2115;p108"/>
          <p:cNvCxnSpPr/>
          <p:nvPr/>
        </p:nvCxnSpPr>
        <p:spPr>
          <a:xfrm>
            <a:off x="5053011" y="4965701"/>
            <a:ext cx="1167679" cy="0"/>
          </a:xfrm>
          <a:prstGeom prst="straightConnector1">
            <a:avLst/>
          </a:prstGeom>
          <a:noFill/>
          <a:ln w="38100" cap="flat" cmpd="sng">
            <a:solidFill>
              <a:schemeClr val="accent2"/>
            </a:solidFill>
            <a:prstDash val="solid"/>
            <a:round/>
            <a:headEnd type="none" w="sm" len="sm"/>
            <a:tailEnd type="triangle" w="med" len="med"/>
          </a:ln>
        </p:spPr>
      </p:cxnSp>
      <p:pic>
        <p:nvPicPr>
          <p:cNvPr id="2116" name="Google Shape;2116;p108"/>
          <p:cNvPicPr preferRelativeResize="0"/>
          <p:nvPr/>
        </p:nvPicPr>
        <p:blipFill rotWithShape="1">
          <a:blip r:embed="rId3">
            <a:alphaModFix/>
          </a:blip>
          <a:srcRect/>
          <a:stretch/>
        </p:blipFill>
        <p:spPr>
          <a:xfrm>
            <a:off x="368696" y="184223"/>
            <a:ext cx="1069737" cy="101118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10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b="1">
                <a:solidFill>
                  <a:schemeClr val="dk1"/>
                </a:solidFill>
              </a:rPr>
              <a:t>AVL - Good but not Perfect Balance</a:t>
            </a:r>
            <a:endParaRPr/>
          </a:p>
        </p:txBody>
      </p:sp>
      <p:sp>
        <p:nvSpPr>
          <p:cNvPr id="2122" name="Google Shape;2122;p109"/>
          <p:cNvSpPr txBox="1">
            <a:spLocks noGrp="1"/>
          </p:cNvSpPr>
          <p:nvPr>
            <p:ph type="body" idx="1"/>
          </p:nvPr>
        </p:nvSpPr>
        <p:spPr>
          <a:xfrm>
            <a:off x="1288473" y="1863726"/>
            <a:ext cx="9867207" cy="4384675"/>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3600"/>
              <a:t>AVL trees are height-balanced binary search trees</a:t>
            </a:r>
            <a:endParaRPr/>
          </a:p>
          <a:p>
            <a:pPr marL="457200" lvl="0" indent="-342900" algn="l" rtl="0">
              <a:lnSpc>
                <a:spcPct val="90000"/>
              </a:lnSpc>
              <a:spcBef>
                <a:spcPts val="1200"/>
              </a:spcBef>
              <a:spcAft>
                <a:spcPts val="0"/>
              </a:spcAft>
              <a:buSzPts val="1800"/>
              <a:buFont typeface="Noto Sans Symbols"/>
              <a:buChar char="⮚"/>
            </a:pPr>
            <a:r>
              <a:rPr lang="en-US" sz="3600">
                <a:solidFill>
                  <a:srgbClr val="0000FF"/>
                </a:solidFill>
              </a:rPr>
              <a:t>Balance factor</a:t>
            </a:r>
            <a:r>
              <a:rPr lang="en-US" sz="3600"/>
              <a:t> of a node</a:t>
            </a:r>
            <a:endParaRPr/>
          </a:p>
          <a:p>
            <a:pPr marL="914400" lvl="1" indent="-342900" algn="l" rtl="0">
              <a:lnSpc>
                <a:spcPct val="90000"/>
              </a:lnSpc>
              <a:spcBef>
                <a:spcPts val="200"/>
              </a:spcBef>
              <a:spcAft>
                <a:spcPts val="0"/>
              </a:spcAft>
              <a:buSzPts val="1800"/>
              <a:buFont typeface="Noto Sans Symbols"/>
              <a:buChar char="⮚"/>
            </a:pPr>
            <a:r>
              <a:rPr lang="en-US" sz="3200">
                <a:solidFill>
                  <a:srgbClr val="FF0000"/>
                </a:solidFill>
              </a:rPr>
              <a:t>height(left subtree) - height(right subtree)</a:t>
            </a:r>
            <a:endParaRPr/>
          </a:p>
          <a:p>
            <a:pPr marL="457200" lvl="0" indent="-342900" algn="l" rtl="0">
              <a:lnSpc>
                <a:spcPct val="90000"/>
              </a:lnSpc>
              <a:spcBef>
                <a:spcPts val="1200"/>
              </a:spcBef>
              <a:spcAft>
                <a:spcPts val="0"/>
              </a:spcAft>
              <a:buSzPts val="1800"/>
              <a:buFont typeface="Noto Sans Symbols"/>
              <a:buChar char="⮚"/>
            </a:pPr>
            <a:r>
              <a:rPr lang="en-US" sz="3600"/>
              <a:t>An AVL tree has balance factor calculated at every node</a:t>
            </a:r>
            <a:endParaRPr/>
          </a:p>
          <a:p>
            <a:pPr marL="914400" lvl="1" indent="-342900" algn="l" rtl="0">
              <a:lnSpc>
                <a:spcPct val="90000"/>
              </a:lnSpc>
              <a:spcBef>
                <a:spcPts val="200"/>
              </a:spcBef>
              <a:spcAft>
                <a:spcPts val="0"/>
              </a:spcAft>
              <a:buSzPts val="1800"/>
              <a:buFont typeface="Noto Sans Symbols"/>
              <a:buChar char="⮚"/>
            </a:pPr>
            <a:r>
              <a:rPr lang="en-US" sz="3200">
                <a:solidFill>
                  <a:srgbClr val="FF0000"/>
                </a:solidFill>
              </a:rPr>
              <a:t>For every node, heights of left and right subtree can differ by no more than 1</a:t>
            </a:r>
            <a:endParaRPr/>
          </a:p>
          <a:p>
            <a:pPr marL="914400" lvl="1" indent="-342900" algn="l" rtl="0">
              <a:lnSpc>
                <a:spcPct val="90000"/>
              </a:lnSpc>
              <a:spcBef>
                <a:spcPts val="200"/>
              </a:spcBef>
              <a:spcAft>
                <a:spcPts val="0"/>
              </a:spcAft>
              <a:buSzPts val="1800"/>
              <a:buFont typeface="Noto Sans Symbols"/>
              <a:buChar char="⮚"/>
            </a:pPr>
            <a:r>
              <a:rPr lang="en-US" sz="3200"/>
              <a:t>Store current heights in each node</a:t>
            </a:r>
            <a:endParaRPr/>
          </a:p>
        </p:txBody>
      </p:sp>
      <p:pic>
        <p:nvPicPr>
          <p:cNvPr id="2123" name="Google Shape;2123;p109"/>
          <p:cNvPicPr preferRelativeResize="0"/>
          <p:nvPr/>
        </p:nvPicPr>
        <p:blipFill rotWithShape="1">
          <a:blip r:embed="rId3">
            <a:alphaModFix/>
          </a:blip>
          <a:srcRect/>
          <a:stretch/>
        </p:blipFill>
        <p:spPr>
          <a:xfrm>
            <a:off x="368696" y="184223"/>
            <a:ext cx="1036284" cy="97955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110"/>
          <p:cNvSpPr txBox="1">
            <a:spLocks noGrp="1"/>
          </p:cNvSpPr>
          <p:nvPr>
            <p:ph type="title"/>
          </p:nvPr>
        </p:nvSpPr>
        <p:spPr>
          <a:xfrm>
            <a:off x="1371600" y="773402"/>
            <a:ext cx="8229600" cy="71596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a:t>AVL Trees Definition</a:t>
            </a:r>
            <a:endParaRPr b="1"/>
          </a:p>
        </p:txBody>
      </p:sp>
      <p:sp>
        <p:nvSpPr>
          <p:cNvPr id="2129" name="Google Shape;2129;p110"/>
          <p:cNvSpPr txBox="1">
            <a:spLocks noGrp="1"/>
          </p:cNvSpPr>
          <p:nvPr>
            <p:ph type="body" idx="1"/>
          </p:nvPr>
        </p:nvSpPr>
        <p:spPr>
          <a:xfrm>
            <a:off x="286182" y="1769776"/>
            <a:ext cx="5714567" cy="4256951"/>
          </a:xfrm>
          <a:prstGeom prst="rect">
            <a:avLst/>
          </a:prstGeom>
          <a:noFill/>
          <a:ln>
            <a:noFill/>
          </a:ln>
        </p:spPr>
        <p:txBody>
          <a:bodyPr spcFirstLastPara="1" wrap="square" lIns="0" tIns="45700" rIns="0" bIns="45700" anchor="t" anchorCtr="0">
            <a:normAutofit/>
          </a:bodyPr>
          <a:lstStyle/>
          <a:p>
            <a:pPr marL="442913" lvl="1" indent="-342899" algn="l" rtl="0">
              <a:lnSpc>
                <a:spcPct val="90000"/>
              </a:lnSpc>
              <a:spcBef>
                <a:spcPts val="200"/>
              </a:spcBef>
              <a:spcAft>
                <a:spcPts val="0"/>
              </a:spcAft>
              <a:buSzPts val="1800"/>
              <a:buFont typeface="Noto Sans Symbols"/>
              <a:buChar char="⮚"/>
            </a:pPr>
            <a:r>
              <a:rPr lang="en-US" sz="2400"/>
              <a:t>An empty binary tree is height balanced.</a:t>
            </a:r>
            <a:endParaRPr/>
          </a:p>
          <a:p>
            <a:pPr marL="442913" lvl="1" indent="-342899" algn="l" rtl="0">
              <a:lnSpc>
                <a:spcPct val="90000"/>
              </a:lnSpc>
              <a:spcBef>
                <a:spcPts val="200"/>
              </a:spcBef>
              <a:spcAft>
                <a:spcPts val="0"/>
              </a:spcAft>
              <a:buSzPts val="1800"/>
              <a:buFont typeface="Noto Sans Symbols"/>
              <a:buChar char="⮚"/>
            </a:pPr>
            <a:r>
              <a:rPr lang="en-US" sz="2400"/>
              <a:t>If </a:t>
            </a:r>
            <a:r>
              <a:rPr lang="en-US" sz="2400" i="1"/>
              <a:t>T</a:t>
            </a:r>
            <a:r>
              <a:rPr lang="en-US" sz="2400"/>
              <a:t> is a nonempty binary tree with </a:t>
            </a:r>
            <a:r>
              <a:rPr lang="en-US" sz="2400" i="1"/>
              <a:t>T</a:t>
            </a:r>
            <a:r>
              <a:rPr lang="en-US" sz="2400" i="1" baseline="-25000"/>
              <a:t>L</a:t>
            </a:r>
            <a:r>
              <a:rPr lang="en-US" sz="2400"/>
              <a:t> and </a:t>
            </a:r>
            <a:r>
              <a:rPr lang="en-US" sz="2400" i="1"/>
              <a:t>T</a:t>
            </a:r>
            <a:r>
              <a:rPr lang="en-US" sz="2400" i="1" baseline="-25000"/>
              <a:t>R</a:t>
            </a:r>
            <a:r>
              <a:rPr lang="en-US" sz="2400"/>
              <a:t> as its left and right subtrees, then </a:t>
            </a:r>
            <a:r>
              <a:rPr lang="en-US" sz="2400" i="1"/>
              <a:t>T</a:t>
            </a:r>
            <a:r>
              <a:rPr lang="en-US" sz="2400"/>
              <a:t> is </a:t>
            </a:r>
            <a:r>
              <a:rPr lang="en-US" sz="2400" i="1"/>
              <a:t>height balanced iff</a:t>
            </a:r>
            <a:endParaRPr sz="2400" i="1"/>
          </a:p>
          <a:p>
            <a:pPr marL="800100" lvl="2" indent="-342900" algn="l" rtl="0">
              <a:lnSpc>
                <a:spcPct val="90000"/>
              </a:lnSpc>
              <a:spcBef>
                <a:spcPts val="400"/>
              </a:spcBef>
              <a:spcAft>
                <a:spcPts val="0"/>
              </a:spcAft>
              <a:buSzPts val="1800"/>
              <a:buFont typeface="Noto Sans Symbols"/>
              <a:buChar char="⮚"/>
            </a:pPr>
            <a:r>
              <a:rPr lang="en-US" sz="2000" i="1">
                <a:solidFill>
                  <a:srgbClr val="002060"/>
                </a:solidFill>
              </a:rPr>
              <a:t>T</a:t>
            </a:r>
            <a:r>
              <a:rPr lang="en-US" sz="2000" i="1" baseline="-25000">
                <a:solidFill>
                  <a:srgbClr val="002060"/>
                </a:solidFill>
              </a:rPr>
              <a:t>L</a:t>
            </a:r>
            <a:r>
              <a:rPr lang="en-US" sz="2000">
                <a:solidFill>
                  <a:srgbClr val="002060"/>
                </a:solidFill>
              </a:rPr>
              <a:t> and </a:t>
            </a:r>
            <a:r>
              <a:rPr lang="en-US" sz="2000" i="1">
                <a:solidFill>
                  <a:srgbClr val="002060"/>
                </a:solidFill>
              </a:rPr>
              <a:t>T</a:t>
            </a:r>
            <a:r>
              <a:rPr lang="en-US" sz="2000" i="1" baseline="-25000">
                <a:solidFill>
                  <a:srgbClr val="002060"/>
                </a:solidFill>
              </a:rPr>
              <a:t>R</a:t>
            </a:r>
            <a:r>
              <a:rPr lang="en-US" sz="2000">
                <a:solidFill>
                  <a:srgbClr val="002060"/>
                </a:solidFill>
              </a:rPr>
              <a:t> are height balanced, and</a:t>
            </a:r>
            <a:endParaRPr>
              <a:solidFill>
                <a:srgbClr val="002060"/>
              </a:solidFill>
            </a:endParaRPr>
          </a:p>
          <a:p>
            <a:pPr marL="800100" lvl="2" indent="-342900" algn="l" rtl="0">
              <a:lnSpc>
                <a:spcPct val="90000"/>
              </a:lnSpc>
              <a:spcBef>
                <a:spcPts val="400"/>
              </a:spcBef>
              <a:spcAft>
                <a:spcPts val="0"/>
              </a:spcAft>
              <a:buSzPts val="1800"/>
              <a:buFont typeface="Noto Sans Symbols"/>
              <a:buChar char="⮚"/>
            </a:pPr>
            <a:r>
              <a:rPr lang="en-US" sz="2000">
                <a:solidFill>
                  <a:srgbClr val="002060"/>
                </a:solidFill>
              </a:rPr>
              <a:t>|</a:t>
            </a:r>
            <a:r>
              <a:rPr lang="en-US" sz="2000" i="1">
                <a:solidFill>
                  <a:srgbClr val="002060"/>
                </a:solidFill>
              </a:rPr>
              <a:t>h</a:t>
            </a:r>
            <a:r>
              <a:rPr lang="en-US" sz="2000" i="1" baseline="-25000">
                <a:solidFill>
                  <a:srgbClr val="002060"/>
                </a:solidFill>
              </a:rPr>
              <a:t>L</a:t>
            </a:r>
            <a:r>
              <a:rPr lang="en-US" sz="2000">
                <a:solidFill>
                  <a:srgbClr val="002060"/>
                </a:solidFill>
              </a:rPr>
              <a:t> - </a:t>
            </a:r>
            <a:r>
              <a:rPr lang="en-US" sz="2000" i="1">
                <a:solidFill>
                  <a:srgbClr val="002060"/>
                </a:solidFill>
              </a:rPr>
              <a:t>h</a:t>
            </a:r>
            <a:r>
              <a:rPr lang="en-US" sz="2000" i="1" baseline="-25000">
                <a:solidFill>
                  <a:srgbClr val="002060"/>
                </a:solidFill>
              </a:rPr>
              <a:t>R</a:t>
            </a:r>
            <a:r>
              <a:rPr lang="en-US" sz="2000">
                <a:solidFill>
                  <a:srgbClr val="002060"/>
                </a:solidFill>
              </a:rPr>
              <a:t>| ≤ 1 where </a:t>
            </a:r>
            <a:r>
              <a:rPr lang="en-US" sz="2000" i="1">
                <a:solidFill>
                  <a:srgbClr val="002060"/>
                </a:solidFill>
              </a:rPr>
              <a:t>h</a:t>
            </a:r>
            <a:r>
              <a:rPr lang="en-US" sz="2000" i="1" baseline="-25000">
                <a:solidFill>
                  <a:srgbClr val="002060"/>
                </a:solidFill>
              </a:rPr>
              <a:t>L</a:t>
            </a:r>
            <a:r>
              <a:rPr lang="en-US" sz="2000">
                <a:solidFill>
                  <a:srgbClr val="002060"/>
                </a:solidFill>
              </a:rPr>
              <a:t> and </a:t>
            </a:r>
            <a:r>
              <a:rPr lang="en-US" sz="2000" i="1">
                <a:solidFill>
                  <a:srgbClr val="002060"/>
                </a:solidFill>
              </a:rPr>
              <a:t>h</a:t>
            </a:r>
            <a:r>
              <a:rPr lang="en-US" sz="2000" i="1" baseline="-25000">
                <a:solidFill>
                  <a:srgbClr val="002060"/>
                </a:solidFill>
              </a:rPr>
              <a:t>R</a:t>
            </a:r>
            <a:r>
              <a:rPr lang="en-US" sz="2000">
                <a:solidFill>
                  <a:srgbClr val="002060"/>
                </a:solidFill>
              </a:rPr>
              <a:t> are the heights of </a:t>
            </a:r>
            <a:r>
              <a:rPr lang="en-US" sz="2000" i="1">
                <a:solidFill>
                  <a:srgbClr val="002060"/>
                </a:solidFill>
              </a:rPr>
              <a:t>T</a:t>
            </a:r>
            <a:r>
              <a:rPr lang="en-US" sz="2000" i="1" baseline="-25000">
                <a:solidFill>
                  <a:srgbClr val="002060"/>
                </a:solidFill>
              </a:rPr>
              <a:t>L</a:t>
            </a:r>
            <a:r>
              <a:rPr lang="en-US" sz="2000">
                <a:solidFill>
                  <a:srgbClr val="002060"/>
                </a:solidFill>
              </a:rPr>
              <a:t> and </a:t>
            </a:r>
            <a:r>
              <a:rPr lang="en-US" sz="2000" i="1">
                <a:solidFill>
                  <a:srgbClr val="002060"/>
                </a:solidFill>
              </a:rPr>
              <a:t>T</a:t>
            </a:r>
            <a:r>
              <a:rPr lang="en-US" sz="2000" i="1" baseline="-25000">
                <a:solidFill>
                  <a:srgbClr val="002060"/>
                </a:solidFill>
              </a:rPr>
              <a:t>R</a:t>
            </a:r>
            <a:r>
              <a:rPr lang="en-US" sz="2000">
                <a:solidFill>
                  <a:srgbClr val="002060"/>
                </a:solidFill>
              </a:rPr>
              <a:t>, respectively.</a:t>
            </a:r>
            <a:endParaRPr>
              <a:solidFill>
                <a:srgbClr val="002060"/>
              </a:solidFill>
            </a:endParaRPr>
          </a:p>
          <a:p>
            <a:pPr marL="457200" lvl="0" indent="-342900" algn="l" rtl="0">
              <a:lnSpc>
                <a:spcPct val="90000"/>
              </a:lnSpc>
              <a:spcBef>
                <a:spcPts val="1200"/>
              </a:spcBef>
              <a:spcAft>
                <a:spcPts val="0"/>
              </a:spcAft>
              <a:buSzPts val="1800"/>
              <a:buFont typeface="Noto Sans Symbols"/>
              <a:buChar char="⮚"/>
            </a:pPr>
            <a:r>
              <a:rPr lang="en-US" sz="2400"/>
              <a:t>The definition of a height balanced binary tree requires that every subtree also be height balanced</a:t>
            </a:r>
            <a:endParaRPr sz="2400"/>
          </a:p>
        </p:txBody>
      </p:sp>
      <p:pic>
        <p:nvPicPr>
          <p:cNvPr id="2130" name="Google Shape;2130;p110" descr="-Figure 10"/>
          <p:cNvPicPr preferRelativeResize="0"/>
          <p:nvPr/>
        </p:nvPicPr>
        <p:blipFill rotWithShape="1">
          <a:blip r:embed="rId3">
            <a:alphaModFix/>
          </a:blip>
          <a:srcRect l="9650" r="8034" b="27297"/>
          <a:stretch/>
        </p:blipFill>
        <p:spPr>
          <a:xfrm>
            <a:off x="6651193" y="1769776"/>
            <a:ext cx="5332989" cy="3896733"/>
          </a:xfrm>
          <a:prstGeom prst="rect">
            <a:avLst/>
          </a:prstGeom>
          <a:noFill/>
          <a:ln>
            <a:noFill/>
          </a:ln>
        </p:spPr>
      </p:pic>
      <p:pic>
        <p:nvPicPr>
          <p:cNvPr id="2131" name="Google Shape;2131;p110"/>
          <p:cNvPicPr preferRelativeResize="0"/>
          <p:nvPr/>
        </p:nvPicPr>
        <p:blipFill rotWithShape="1">
          <a:blip r:embed="rId4">
            <a:alphaModFix/>
          </a:blip>
          <a:srcRect/>
          <a:stretch/>
        </p:blipFill>
        <p:spPr>
          <a:xfrm>
            <a:off x="102002" y="33145"/>
            <a:ext cx="1269598" cy="120010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11"/>
          <p:cNvSpPr txBox="1">
            <a:spLocks noGrp="1"/>
          </p:cNvSpPr>
          <p:nvPr>
            <p:ph type="title"/>
          </p:nvPr>
        </p:nvSpPr>
        <p:spPr>
          <a:xfrm>
            <a:off x="2937163" y="665018"/>
            <a:ext cx="6733309" cy="73429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AVL Trees</a:t>
            </a:r>
            <a:endParaRPr/>
          </a:p>
        </p:txBody>
      </p:sp>
      <p:sp>
        <p:nvSpPr>
          <p:cNvPr id="2137" name="Google Shape;2137;p111"/>
          <p:cNvSpPr txBox="1">
            <a:spLocks noGrp="1"/>
          </p:cNvSpPr>
          <p:nvPr>
            <p:ph type="body" idx="1"/>
          </p:nvPr>
        </p:nvSpPr>
        <p:spPr>
          <a:xfrm>
            <a:off x="983673" y="1842654"/>
            <a:ext cx="10363200" cy="4225637"/>
          </a:xfrm>
          <a:prstGeom prst="rect">
            <a:avLst/>
          </a:prstGeom>
          <a:noFill/>
          <a:ln>
            <a:noFill/>
          </a:ln>
        </p:spPr>
        <p:txBody>
          <a:bodyPr spcFirstLastPara="1" wrap="square" lIns="0" tIns="45700" rIns="0" bIns="45700" anchor="t" anchorCtr="0">
            <a:normAutofit lnSpcReduction="10000"/>
          </a:bodyPr>
          <a:lstStyle/>
          <a:p>
            <a:pPr marL="457200" lvl="0" indent="-342900" algn="l" rtl="0">
              <a:lnSpc>
                <a:spcPct val="90000"/>
              </a:lnSpc>
              <a:spcBef>
                <a:spcPts val="1200"/>
              </a:spcBef>
              <a:spcAft>
                <a:spcPts val="0"/>
              </a:spcAft>
              <a:buSzPts val="1800"/>
              <a:buFont typeface="Noto Sans Symbols"/>
              <a:buChar char="⮚"/>
            </a:pPr>
            <a:r>
              <a:rPr lang="en-US" sz="3200"/>
              <a:t>The numbers by each node represent the difference in heights between the left and right subtrees of that node</a:t>
            </a:r>
            <a:endParaRPr/>
          </a:p>
          <a:p>
            <a:pPr marL="457200" lvl="0" indent="-342900" algn="l" rtl="0">
              <a:lnSpc>
                <a:spcPct val="90000"/>
              </a:lnSpc>
              <a:spcBef>
                <a:spcPts val="1200"/>
              </a:spcBef>
              <a:spcAft>
                <a:spcPts val="0"/>
              </a:spcAft>
              <a:buSzPts val="1800"/>
              <a:buFont typeface="Noto Sans Symbols"/>
              <a:buChar char="⮚"/>
            </a:pPr>
            <a:r>
              <a:rPr lang="en-US" sz="3200"/>
              <a:t>We refer to this as the balance factor of the node</a:t>
            </a:r>
            <a:endParaRPr/>
          </a:p>
          <a:p>
            <a:pPr marL="457200" lvl="0" indent="-342900" algn="l" rtl="0">
              <a:lnSpc>
                <a:spcPct val="90000"/>
              </a:lnSpc>
              <a:spcBef>
                <a:spcPts val="1200"/>
              </a:spcBef>
              <a:spcAft>
                <a:spcPts val="0"/>
              </a:spcAft>
              <a:buSzPts val="1800"/>
              <a:buFont typeface="Noto Sans Symbols"/>
              <a:buChar char="⮚"/>
            </a:pPr>
            <a:r>
              <a:rPr lang="en-US" sz="3200" b="1"/>
              <a:t>Definition:</a:t>
            </a:r>
            <a:endParaRPr/>
          </a:p>
          <a:p>
            <a:pPr marL="914400" lvl="1" indent="-342900" algn="l" rtl="0">
              <a:lnSpc>
                <a:spcPct val="90000"/>
              </a:lnSpc>
              <a:spcBef>
                <a:spcPts val="200"/>
              </a:spcBef>
              <a:spcAft>
                <a:spcPts val="0"/>
              </a:spcAft>
              <a:buSzPts val="1800"/>
              <a:buFont typeface="Noto Sans Symbols"/>
              <a:buChar char="⮚"/>
            </a:pPr>
            <a:r>
              <a:rPr lang="en-US" sz="2800"/>
              <a:t>The balance factor, </a:t>
            </a:r>
            <a:r>
              <a:rPr lang="en-US" sz="2800" i="1"/>
              <a:t>BF(T)</a:t>
            </a:r>
            <a:r>
              <a:rPr lang="en-US" sz="2800"/>
              <a:t>, of a node, </a:t>
            </a:r>
            <a:r>
              <a:rPr lang="en-US" sz="2800" i="1"/>
              <a:t>T</a:t>
            </a:r>
            <a:r>
              <a:rPr lang="en-US" sz="2800"/>
              <a:t>, in a binary tree is defined as </a:t>
            </a:r>
            <a:r>
              <a:rPr lang="en-US" sz="2800" i="1"/>
              <a:t>h</a:t>
            </a:r>
            <a:r>
              <a:rPr lang="en-US" sz="2800" i="1" baseline="-25000"/>
              <a:t>L</a:t>
            </a:r>
            <a:r>
              <a:rPr lang="en-US" sz="2800"/>
              <a:t> - </a:t>
            </a:r>
            <a:r>
              <a:rPr lang="en-US" sz="2800" i="1"/>
              <a:t>h</a:t>
            </a:r>
            <a:r>
              <a:rPr lang="en-US" sz="2800" i="1" baseline="-25000"/>
              <a:t>R</a:t>
            </a:r>
            <a:r>
              <a:rPr lang="en-US" sz="2800"/>
              <a:t>, where </a:t>
            </a:r>
            <a:r>
              <a:rPr lang="en-US" sz="2800" i="1"/>
              <a:t>h</a:t>
            </a:r>
            <a:r>
              <a:rPr lang="en-US" sz="2800" i="1" baseline="-25000"/>
              <a:t>L/</a:t>
            </a:r>
            <a:r>
              <a:rPr lang="en-US" sz="2800" i="1"/>
              <a:t>h</a:t>
            </a:r>
            <a:r>
              <a:rPr lang="en-US" sz="2800" i="1" baseline="-25000"/>
              <a:t>R</a:t>
            </a:r>
            <a:r>
              <a:rPr lang="en-US" sz="2800"/>
              <a:t> are the heights of the left/right subtrees of </a:t>
            </a:r>
            <a:r>
              <a:rPr lang="en-US" sz="2800" i="1"/>
              <a:t>T</a:t>
            </a:r>
            <a:r>
              <a:rPr lang="en-US" sz="2800"/>
              <a:t>.</a:t>
            </a:r>
            <a:br>
              <a:rPr lang="en-US" sz="2800"/>
            </a:br>
            <a:endParaRPr sz="2800"/>
          </a:p>
          <a:p>
            <a:pPr marL="914400" lvl="1" indent="-342900" algn="l" rtl="0">
              <a:lnSpc>
                <a:spcPct val="90000"/>
              </a:lnSpc>
              <a:spcBef>
                <a:spcPts val="200"/>
              </a:spcBef>
              <a:spcAft>
                <a:spcPts val="0"/>
              </a:spcAft>
              <a:buSzPts val="1800"/>
              <a:buFont typeface="Noto Sans Symbols"/>
              <a:buChar char="⮚"/>
            </a:pPr>
            <a:r>
              <a:rPr lang="en-US" sz="2800"/>
              <a:t>For any node </a:t>
            </a:r>
            <a:r>
              <a:rPr lang="en-US" sz="2800" i="1"/>
              <a:t>T</a:t>
            </a:r>
            <a:r>
              <a:rPr lang="en-US" sz="2800"/>
              <a:t> in an AVL tree </a:t>
            </a:r>
            <a:r>
              <a:rPr lang="en-US" sz="2800" i="1"/>
              <a:t>BF(T)</a:t>
            </a:r>
            <a:r>
              <a:rPr lang="en-US" sz="2800"/>
              <a:t> = -1, 0, or 1.</a:t>
            </a:r>
            <a:endParaRPr sz="2800"/>
          </a:p>
          <a:p>
            <a:pPr marL="571500" lvl="0" indent="-228600" algn="l" rtl="0">
              <a:lnSpc>
                <a:spcPct val="90000"/>
              </a:lnSpc>
              <a:spcBef>
                <a:spcPts val="1200"/>
              </a:spcBef>
              <a:spcAft>
                <a:spcPts val="0"/>
              </a:spcAft>
              <a:buSzPts val="1800"/>
              <a:buFont typeface="Noto Sans Symbols"/>
              <a:buNone/>
            </a:pPr>
            <a:endParaRPr/>
          </a:p>
        </p:txBody>
      </p:sp>
      <p:pic>
        <p:nvPicPr>
          <p:cNvPr id="2138" name="Google Shape;2138;p111"/>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12"/>
          <p:cNvSpPr txBox="1">
            <a:spLocks noGrp="1"/>
          </p:cNvSpPr>
          <p:nvPr>
            <p:ph type="title"/>
          </p:nvPr>
        </p:nvSpPr>
        <p:spPr>
          <a:xfrm>
            <a:off x="2923309" y="748146"/>
            <a:ext cx="6761018" cy="71596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AVL Trees</a:t>
            </a:r>
            <a:endParaRPr/>
          </a:p>
        </p:txBody>
      </p:sp>
      <p:sp>
        <p:nvSpPr>
          <p:cNvPr id="2144" name="Google Shape;2144;p112"/>
          <p:cNvSpPr txBox="1">
            <a:spLocks noGrp="1"/>
          </p:cNvSpPr>
          <p:nvPr>
            <p:ph type="body" idx="1"/>
          </p:nvPr>
        </p:nvSpPr>
        <p:spPr>
          <a:xfrm>
            <a:off x="1246909" y="1867765"/>
            <a:ext cx="10044546" cy="4197926"/>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Font typeface="Noto Sans Symbols"/>
              <a:buChar char="⮚"/>
            </a:pPr>
            <a:r>
              <a:rPr lang="en-US" sz="3200"/>
              <a:t>We carried out the rebalancing using four different kinds of rotations: </a:t>
            </a:r>
            <a:r>
              <a:rPr lang="en-US" sz="3200" i="1"/>
              <a:t>LL</a:t>
            </a:r>
            <a:r>
              <a:rPr lang="en-US" sz="3200"/>
              <a:t>, </a:t>
            </a:r>
            <a:r>
              <a:rPr lang="en-US" sz="3200" i="1"/>
              <a:t>RR</a:t>
            </a:r>
            <a:r>
              <a:rPr lang="en-US" sz="3200"/>
              <a:t>, </a:t>
            </a:r>
            <a:r>
              <a:rPr lang="en-US" sz="3200" i="1"/>
              <a:t>LR</a:t>
            </a:r>
            <a:r>
              <a:rPr lang="en-US" sz="3200"/>
              <a:t>, and </a:t>
            </a:r>
            <a:r>
              <a:rPr lang="en-US" sz="3200" i="1"/>
              <a:t>RL</a:t>
            </a:r>
            <a:endParaRPr sz="3200"/>
          </a:p>
          <a:p>
            <a:pPr marL="914400" lvl="1" indent="-342900" algn="l" rtl="0">
              <a:lnSpc>
                <a:spcPct val="90000"/>
              </a:lnSpc>
              <a:spcBef>
                <a:spcPts val="200"/>
              </a:spcBef>
              <a:spcAft>
                <a:spcPts val="0"/>
              </a:spcAft>
              <a:buSzPts val="1800"/>
              <a:buFont typeface="Noto Sans Symbols"/>
              <a:buChar char="⮚"/>
            </a:pPr>
            <a:r>
              <a:rPr lang="en-US" sz="2800" i="1"/>
              <a:t>LL</a:t>
            </a:r>
            <a:r>
              <a:rPr lang="en-US" sz="2800"/>
              <a:t> and </a:t>
            </a:r>
            <a:r>
              <a:rPr lang="en-US" sz="2800" i="1"/>
              <a:t>RR</a:t>
            </a:r>
            <a:r>
              <a:rPr lang="en-US" sz="2800"/>
              <a:t> are symmetric as are </a:t>
            </a:r>
            <a:r>
              <a:rPr lang="en-US" sz="2800" i="1"/>
              <a:t>LR</a:t>
            </a:r>
            <a:r>
              <a:rPr lang="en-US" sz="2800"/>
              <a:t> and </a:t>
            </a:r>
            <a:r>
              <a:rPr lang="en-US" sz="2800" i="1"/>
              <a:t>RL</a:t>
            </a:r>
            <a:endParaRPr/>
          </a:p>
          <a:p>
            <a:pPr marL="914400" lvl="1" indent="-342900" algn="l" rtl="0">
              <a:lnSpc>
                <a:spcPct val="90000"/>
              </a:lnSpc>
              <a:spcBef>
                <a:spcPts val="200"/>
              </a:spcBef>
              <a:spcAft>
                <a:spcPts val="0"/>
              </a:spcAft>
              <a:buSzPts val="1800"/>
              <a:buFont typeface="Noto Sans Symbols"/>
              <a:buChar char="⮚"/>
            </a:pPr>
            <a:r>
              <a:rPr lang="en-US" sz="2800"/>
              <a:t>These rotations are characterized by the nearest ancestor, </a:t>
            </a:r>
            <a:r>
              <a:rPr lang="en-US" sz="2800" i="1"/>
              <a:t>A</a:t>
            </a:r>
            <a:r>
              <a:rPr lang="en-US" sz="2800"/>
              <a:t>, of the inserted node, </a:t>
            </a:r>
            <a:r>
              <a:rPr lang="en-US" sz="2800" i="1"/>
              <a:t>Y</a:t>
            </a:r>
            <a:r>
              <a:rPr lang="en-US" sz="2800"/>
              <a:t>, </a:t>
            </a:r>
            <a:r>
              <a:rPr lang="en-US" sz="2800">
                <a:solidFill>
                  <a:srgbClr val="002060"/>
                </a:solidFill>
              </a:rPr>
              <a:t>whose balance factor becomes ±2</a:t>
            </a:r>
            <a:r>
              <a:rPr lang="en-US" sz="2800"/>
              <a:t>.</a:t>
            </a:r>
            <a:endParaRPr/>
          </a:p>
          <a:p>
            <a:pPr marL="1371600" lvl="2" indent="-342900" algn="l" rtl="0">
              <a:lnSpc>
                <a:spcPct val="90000"/>
              </a:lnSpc>
              <a:spcBef>
                <a:spcPts val="400"/>
              </a:spcBef>
              <a:spcAft>
                <a:spcPts val="0"/>
              </a:spcAft>
              <a:buSzPts val="1800"/>
              <a:buFont typeface="Noto Sans Symbols"/>
              <a:buChar char="⮚"/>
            </a:pPr>
            <a:r>
              <a:rPr lang="en-US" sz="2400" i="1"/>
              <a:t>LL</a:t>
            </a:r>
            <a:r>
              <a:rPr lang="en-US" sz="2400"/>
              <a:t>: </a:t>
            </a:r>
            <a:r>
              <a:rPr lang="en-US" sz="2400" i="1"/>
              <a:t>Y</a:t>
            </a:r>
            <a:r>
              <a:rPr lang="en-US" sz="2400"/>
              <a:t> is inserted in the left subtree of the left subtree of </a:t>
            </a:r>
            <a:r>
              <a:rPr lang="en-US" sz="2400" i="1"/>
              <a:t>A</a:t>
            </a:r>
            <a:r>
              <a:rPr lang="en-US" sz="2400"/>
              <a:t>.</a:t>
            </a:r>
            <a:endParaRPr/>
          </a:p>
          <a:p>
            <a:pPr marL="1371600" lvl="2" indent="-342900" algn="l" rtl="0">
              <a:lnSpc>
                <a:spcPct val="90000"/>
              </a:lnSpc>
              <a:spcBef>
                <a:spcPts val="400"/>
              </a:spcBef>
              <a:spcAft>
                <a:spcPts val="0"/>
              </a:spcAft>
              <a:buSzPts val="1800"/>
              <a:buFont typeface="Noto Sans Symbols"/>
              <a:buChar char="⮚"/>
            </a:pPr>
            <a:r>
              <a:rPr lang="en-US" sz="2400" i="1"/>
              <a:t>LR</a:t>
            </a:r>
            <a:r>
              <a:rPr lang="en-US" sz="2400"/>
              <a:t>: </a:t>
            </a:r>
            <a:r>
              <a:rPr lang="en-US" sz="2400" i="1"/>
              <a:t>Y</a:t>
            </a:r>
            <a:r>
              <a:rPr lang="en-US" sz="2400"/>
              <a:t> is inserted in the right subtree of the left subtree of </a:t>
            </a:r>
            <a:r>
              <a:rPr lang="en-US" sz="2400" i="1"/>
              <a:t>A</a:t>
            </a:r>
            <a:endParaRPr/>
          </a:p>
          <a:p>
            <a:pPr marL="1371600" lvl="2" indent="-342900" algn="l" rtl="0">
              <a:lnSpc>
                <a:spcPct val="90000"/>
              </a:lnSpc>
              <a:spcBef>
                <a:spcPts val="400"/>
              </a:spcBef>
              <a:spcAft>
                <a:spcPts val="0"/>
              </a:spcAft>
              <a:buSzPts val="1800"/>
              <a:buFont typeface="Noto Sans Symbols"/>
              <a:buChar char="⮚"/>
            </a:pPr>
            <a:r>
              <a:rPr lang="en-US" sz="2400" i="1"/>
              <a:t>RR</a:t>
            </a:r>
            <a:r>
              <a:rPr lang="en-US" sz="2400"/>
              <a:t>: </a:t>
            </a:r>
            <a:r>
              <a:rPr lang="en-US" sz="2400" i="1"/>
              <a:t>Y</a:t>
            </a:r>
            <a:r>
              <a:rPr lang="en-US" sz="2400"/>
              <a:t> is inserted in the right subtree of the right subtree of </a:t>
            </a:r>
            <a:r>
              <a:rPr lang="en-US" sz="2400" i="1"/>
              <a:t>A</a:t>
            </a:r>
            <a:endParaRPr/>
          </a:p>
          <a:p>
            <a:pPr marL="1371600" lvl="2" indent="-342900" algn="l" rtl="0">
              <a:lnSpc>
                <a:spcPct val="90000"/>
              </a:lnSpc>
              <a:spcBef>
                <a:spcPts val="400"/>
              </a:spcBef>
              <a:spcAft>
                <a:spcPts val="0"/>
              </a:spcAft>
              <a:buSzPts val="1800"/>
              <a:buFont typeface="Noto Sans Symbols"/>
              <a:buChar char="⮚"/>
            </a:pPr>
            <a:r>
              <a:rPr lang="en-US" sz="2400" i="1"/>
              <a:t>RL</a:t>
            </a:r>
            <a:r>
              <a:rPr lang="en-US" sz="2400"/>
              <a:t>: </a:t>
            </a:r>
            <a:r>
              <a:rPr lang="en-US" sz="2400" i="1"/>
              <a:t>Y</a:t>
            </a:r>
            <a:r>
              <a:rPr lang="en-US" sz="2400"/>
              <a:t> is inserted in the left subtree of the right subtree of </a:t>
            </a:r>
            <a:r>
              <a:rPr lang="en-US" sz="2400" i="1"/>
              <a:t>A</a:t>
            </a:r>
            <a:endParaRPr/>
          </a:p>
          <a:p>
            <a:pPr marL="571500" lvl="0" indent="-228600" algn="l" rtl="0">
              <a:lnSpc>
                <a:spcPct val="90000"/>
              </a:lnSpc>
              <a:spcBef>
                <a:spcPts val="1200"/>
              </a:spcBef>
              <a:spcAft>
                <a:spcPts val="0"/>
              </a:spcAft>
              <a:buSzPts val="1800"/>
              <a:buFont typeface="Noto Sans Symbols"/>
              <a:buNone/>
            </a:pPr>
            <a:endParaRPr/>
          </a:p>
        </p:txBody>
      </p:sp>
      <p:pic>
        <p:nvPicPr>
          <p:cNvPr id="2145" name="Google Shape;2145;p112"/>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2"/>
          <p:cNvSpPr txBox="1">
            <a:spLocks noGrp="1"/>
          </p:cNvSpPr>
          <p:nvPr>
            <p:ph type="title"/>
          </p:nvPr>
        </p:nvSpPr>
        <p:spPr>
          <a:xfrm>
            <a:off x="1097280" y="286604"/>
            <a:ext cx="10058400" cy="951354"/>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Mapping into an array</a:t>
            </a:r>
            <a:endParaRPr/>
          </a:p>
        </p:txBody>
      </p:sp>
      <p:sp>
        <p:nvSpPr>
          <p:cNvPr id="322" name="Google Shape;322;p12"/>
          <p:cNvSpPr txBox="1">
            <a:spLocks noGrp="1"/>
          </p:cNvSpPr>
          <p:nvPr>
            <p:ph type="body" idx="1"/>
          </p:nvPr>
        </p:nvSpPr>
        <p:spPr>
          <a:xfrm>
            <a:off x="914400" y="4828881"/>
            <a:ext cx="10972800" cy="19050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000"/>
              <a:buChar char=" "/>
            </a:pPr>
            <a:r>
              <a:rPr lang="en-US"/>
              <a:t>Notice:</a:t>
            </a:r>
            <a:endParaRPr/>
          </a:p>
          <a:p>
            <a:pPr marL="384048" lvl="1" indent="-182880" algn="l" rtl="0">
              <a:lnSpc>
                <a:spcPct val="90000"/>
              </a:lnSpc>
              <a:spcBef>
                <a:spcPts val="400"/>
              </a:spcBef>
              <a:spcAft>
                <a:spcPts val="0"/>
              </a:spcAft>
              <a:buSzPts val="1800"/>
              <a:buChar char="◦"/>
            </a:pPr>
            <a:r>
              <a:rPr lang="en-US">
                <a:solidFill>
                  <a:srgbClr val="0C0C0C"/>
                </a:solidFill>
              </a:rPr>
              <a:t>The left child of index</a:t>
            </a:r>
            <a:r>
              <a:rPr lang="en-US" sz="2000">
                <a:solidFill>
                  <a:srgbClr val="0C0C0C"/>
                </a:solidFill>
                <a:latin typeface="Verdana"/>
                <a:ea typeface="Verdana"/>
                <a:cs typeface="Verdana"/>
                <a:sym typeface="Verdana"/>
              </a:rPr>
              <a:t> i </a:t>
            </a:r>
            <a:r>
              <a:rPr lang="en-US">
                <a:solidFill>
                  <a:srgbClr val="0C0C0C"/>
                </a:solidFill>
              </a:rPr>
              <a:t>is at index</a:t>
            </a:r>
            <a:r>
              <a:rPr lang="en-US" sz="2000">
                <a:solidFill>
                  <a:srgbClr val="0C0C0C"/>
                </a:solidFill>
                <a:latin typeface="Verdana"/>
                <a:ea typeface="Verdana"/>
                <a:cs typeface="Verdana"/>
                <a:sym typeface="Verdana"/>
              </a:rPr>
              <a:t> 2*i+1(index starting from 0)</a:t>
            </a:r>
            <a:endParaRPr sz="2000">
              <a:solidFill>
                <a:srgbClr val="0C0C0C"/>
              </a:solidFill>
              <a:latin typeface="Verdana"/>
              <a:ea typeface="Verdana"/>
              <a:cs typeface="Verdana"/>
              <a:sym typeface="Verdana"/>
            </a:endParaRPr>
          </a:p>
          <a:p>
            <a:pPr marL="384048" lvl="1" indent="-182880" algn="l" rtl="0">
              <a:lnSpc>
                <a:spcPct val="90000"/>
              </a:lnSpc>
              <a:spcBef>
                <a:spcPts val="600"/>
              </a:spcBef>
              <a:spcAft>
                <a:spcPts val="0"/>
              </a:spcAft>
              <a:buSzPts val="1800"/>
              <a:buChar char="◦"/>
            </a:pPr>
            <a:r>
              <a:rPr lang="en-US">
                <a:solidFill>
                  <a:srgbClr val="0C0C0C"/>
                </a:solidFill>
              </a:rPr>
              <a:t>The right child of index </a:t>
            </a:r>
            <a:r>
              <a:rPr lang="en-US" sz="2000">
                <a:solidFill>
                  <a:srgbClr val="0C0C0C"/>
                </a:solidFill>
                <a:latin typeface="Verdana"/>
                <a:ea typeface="Verdana"/>
                <a:cs typeface="Verdana"/>
                <a:sym typeface="Verdana"/>
              </a:rPr>
              <a:t>i</a:t>
            </a:r>
            <a:r>
              <a:rPr lang="en-US">
                <a:solidFill>
                  <a:srgbClr val="0C0C0C"/>
                </a:solidFill>
              </a:rPr>
              <a:t> is at index</a:t>
            </a:r>
            <a:r>
              <a:rPr lang="en-US" sz="2000">
                <a:solidFill>
                  <a:srgbClr val="0C0C0C"/>
                </a:solidFill>
                <a:latin typeface="Verdana"/>
                <a:ea typeface="Verdana"/>
                <a:cs typeface="Verdana"/>
                <a:sym typeface="Verdana"/>
              </a:rPr>
              <a:t> 2*i+2</a:t>
            </a:r>
            <a:endParaRPr/>
          </a:p>
          <a:p>
            <a:pPr marL="384048" lvl="1" indent="-182880" algn="l" rtl="0">
              <a:lnSpc>
                <a:spcPct val="90000"/>
              </a:lnSpc>
              <a:spcBef>
                <a:spcPts val="600"/>
              </a:spcBef>
              <a:spcAft>
                <a:spcPts val="0"/>
              </a:spcAft>
              <a:buSzPts val="1800"/>
              <a:buChar char="◦"/>
            </a:pPr>
            <a:r>
              <a:rPr lang="en-US">
                <a:solidFill>
                  <a:srgbClr val="0C0C0C"/>
                </a:solidFill>
              </a:rPr>
              <a:t>Example: the children of node value (19) </a:t>
            </a:r>
            <a:r>
              <a:rPr lang="en-US" sz="1800">
                <a:solidFill>
                  <a:srgbClr val="0C0C0C"/>
                </a:solidFill>
              </a:rPr>
              <a:t>[index 3 ] </a:t>
            </a:r>
            <a:r>
              <a:rPr lang="en-US">
                <a:solidFill>
                  <a:srgbClr val="0C0C0C"/>
                </a:solidFill>
              </a:rPr>
              <a:t>are</a:t>
            </a:r>
            <a:r>
              <a:rPr lang="en-US" sz="1800">
                <a:solidFill>
                  <a:srgbClr val="0C0C0C"/>
                </a:solidFill>
              </a:rPr>
              <a:t> </a:t>
            </a:r>
            <a:r>
              <a:rPr lang="en-US">
                <a:solidFill>
                  <a:srgbClr val="0C0C0C"/>
                </a:solidFill>
              </a:rPr>
              <a:t>at </a:t>
            </a:r>
            <a:r>
              <a:rPr lang="en-US" sz="1800">
                <a:solidFill>
                  <a:srgbClr val="0C0C0C"/>
                </a:solidFill>
              </a:rPr>
              <a:t>[index 7] </a:t>
            </a:r>
            <a:r>
              <a:rPr lang="en-US">
                <a:solidFill>
                  <a:srgbClr val="0C0C0C"/>
                </a:solidFill>
              </a:rPr>
              <a:t>(18) and </a:t>
            </a:r>
            <a:r>
              <a:rPr lang="en-US" sz="1800">
                <a:solidFill>
                  <a:srgbClr val="0C0C0C"/>
                </a:solidFill>
              </a:rPr>
              <a:t>[</a:t>
            </a:r>
            <a:r>
              <a:rPr lang="en-US">
                <a:solidFill>
                  <a:srgbClr val="0C0C0C"/>
                </a:solidFill>
              </a:rPr>
              <a:t>index 8] (14) </a:t>
            </a:r>
            <a:endParaRPr>
              <a:solidFill>
                <a:srgbClr val="0C0C0C"/>
              </a:solidFill>
            </a:endParaRPr>
          </a:p>
        </p:txBody>
      </p:sp>
      <p:grpSp>
        <p:nvGrpSpPr>
          <p:cNvPr id="323" name="Google Shape;323;p12"/>
          <p:cNvGrpSpPr/>
          <p:nvPr/>
        </p:nvGrpSpPr>
        <p:grpSpPr>
          <a:xfrm>
            <a:off x="1588086" y="1355236"/>
            <a:ext cx="9478982" cy="2590800"/>
            <a:chOff x="624" y="1248"/>
            <a:chExt cx="4272" cy="1632"/>
          </a:xfrm>
        </p:grpSpPr>
        <p:sp>
          <p:nvSpPr>
            <p:cNvPr id="324" name="Google Shape;324;p12"/>
            <p:cNvSpPr/>
            <p:nvPr/>
          </p:nvSpPr>
          <p:spPr>
            <a:xfrm>
              <a:off x="960" y="2256"/>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325" name="Google Shape;325;p12"/>
            <p:cNvSpPr/>
            <p:nvPr/>
          </p:nvSpPr>
          <p:spPr>
            <a:xfrm>
              <a:off x="1296"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sp>
          <p:nvSpPr>
            <p:cNvPr id="326" name="Google Shape;326;p12"/>
            <p:cNvSpPr/>
            <p:nvPr/>
          </p:nvSpPr>
          <p:spPr>
            <a:xfrm>
              <a:off x="624"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18</a:t>
              </a:r>
              <a:endParaRPr sz="1400" b="0" i="0" u="none" strike="noStrike" cap="none">
                <a:solidFill>
                  <a:srgbClr val="000000"/>
                </a:solidFill>
                <a:latin typeface="Arial"/>
                <a:ea typeface="Arial"/>
                <a:cs typeface="Arial"/>
                <a:sym typeface="Arial"/>
              </a:endParaRPr>
            </a:p>
          </p:txBody>
        </p:sp>
        <p:cxnSp>
          <p:nvCxnSpPr>
            <p:cNvPr id="327" name="Google Shape;327;p12"/>
            <p:cNvCxnSpPr/>
            <p:nvPr/>
          </p:nvCxnSpPr>
          <p:spPr>
            <a:xfrm flipH="1">
              <a:off x="864" y="2448"/>
              <a:ext cx="144" cy="192"/>
            </a:xfrm>
            <a:prstGeom prst="straightConnector1">
              <a:avLst/>
            </a:prstGeom>
            <a:noFill/>
            <a:ln w="15875" cap="flat" cmpd="sng">
              <a:solidFill>
                <a:schemeClr val="dk1"/>
              </a:solidFill>
              <a:prstDash val="solid"/>
              <a:round/>
              <a:headEnd type="none" w="sm" len="sm"/>
              <a:tailEnd type="none" w="sm" len="sm"/>
            </a:ln>
          </p:spPr>
        </p:cxnSp>
        <p:cxnSp>
          <p:nvCxnSpPr>
            <p:cNvPr id="328" name="Google Shape;328;p12"/>
            <p:cNvCxnSpPr/>
            <p:nvPr/>
          </p:nvCxnSpPr>
          <p:spPr>
            <a:xfrm>
              <a:off x="1248" y="2448"/>
              <a:ext cx="144" cy="192"/>
            </a:xfrm>
            <a:prstGeom prst="straightConnector1">
              <a:avLst/>
            </a:prstGeom>
            <a:noFill/>
            <a:ln w="15875" cap="flat" cmpd="sng">
              <a:solidFill>
                <a:schemeClr val="dk1"/>
              </a:solidFill>
              <a:prstDash val="solid"/>
              <a:round/>
              <a:headEnd type="none" w="sm" len="sm"/>
              <a:tailEnd type="none" w="sm" len="sm"/>
            </a:ln>
          </p:spPr>
        </p:cxnSp>
        <p:sp>
          <p:nvSpPr>
            <p:cNvPr id="329" name="Google Shape;329;p12"/>
            <p:cNvSpPr/>
            <p:nvPr/>
          </p:nvSpPr>
          <p:spPr>
            <a:xfrm>
              <a:off x="2160" y="2256"/>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22</a:t>
              </a:r>
              <a:endParaRPr sz="1400" b="0" i="0" u="none" strike="noStrike" cap="none">
                <a:solidFill>
                  <a:srgbClr val="000000"/>
                </a:solidFill>
                <a:latin typeface="Arial"/>
                <a:ea typeface="Arial"/>
                <a:cs typeface="Arial"/>
                <a:sym typeface="Arial"/>
              </a:endParaRPr>
            </a:p>
          </p:txBody>
        </p:sp>
        <p:sp>
          <p:nvSpPr>
            <p:cNvPr id="330" name="Google Shape;330;p12"/>
            <p:cNvSpPr/>
            <p:nvPr/>
          </p:nvSpPr>
          <p:spPr>
            <a:xfrm>
              <a:off x="2496"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331" name="Google Shape;331;p12"/>
            <p:cNvSpPr/>
            <p:nvPr/>
          </p:nvSpPr>
          <p:spPr>
            <a:xfrm>
              <a:off x="1824"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cxnSp>
          <p:nvCxnSpPr>
            <p:cNvPr id="332" name="Google Shape;332;p12"/>
            <p:cNvCxnSpPr/>
            <p:nvPr/>
          </p:nvCxnSpPr>
          <p:spPr>
            <a:xfrm flipH="1">
              <a:off x="2064" y="2448"/>
              <a:ext cx="144" cy="192"/>
            </a:xfrm>
            <a:prstGeom prst="straightConnector1">
              <a:avLst/>
            </a:prstGeom>
            <a:noFill/>
            <a:ln w="15875" cap="flat" cmpd="sng">
              <a:solidFill>
                <a:schemeClr val="dk1"/>
              </a:solidFill>
              <a:prstDash val="solid"/>
              <a:round/>
              <a:headEnd type="none" w="sm" len="sm"/>
              <a:tailEnd type="none" w="sm" len="sm"/>
            </a:ln>
          </p:spPr>
        </p:cxnSp>
        <p:cxnSp>
          <p:nvCxnSpPr>
            <p:cNvPr id="333" name="Google Shape;333;p12"/>
            <p:cNvCxnSpPr/>
            <p:nvPr/>
          </p:nvCxnSpPr>
          <p:spPr>
            <a:xfrm>
              <a:off x="2448" y="2448"/>
              <a:ext cx="144" cy="192"/>
            </a:xfrm>
            <a:prstGeom prst="straightConnector1">
              <a:avLst/>
            </a:prstGeom>
            <a:noFill/>
            <a:ln w="15875" cap="flat" cmpd="sng">
              <a:solidFill>
                <a:schemeClr val="dk1"/>
              </a:solidFill>
              <a:prstDash val="solid"/>
              <a:round/>
              <a:headEnd type="none" w="sm" len="sm"/>
              <a:tailEnd type="none" w="sm" len="sm"/>
            </a:ln>
          </p:spPr>
        </p:cxnSp>
        <p:sp>
          <p:nvSpPr>
            <p:cNvPr id="334" name="Google Shape;334;p12"/>
            <p:cNvSpPr/>
            <p:nvPr/>
          </p:nvSpPr>
          <p:spPr>
            <a:xfrm>
              <a:off x="3360" y="2256"/>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sp>
          <p:nvSpPr>
            <p:cNvPr id="335" name="Google Shape;335;p12"/>
            <p:cNvSpPr/>
            <p:nvPr/>
          </p:nvSpPr>
          <p:spPr>
            <a:xfrm>
              <a:off x="3696"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11</a:t>
              </a:r>
              <a:endParaRPr sz="1400" b="0" i="0" u="none" strike="noStrike" cap="none">
                <a:solidFill>
                  <a:srgbClr val="000000"/>
                </a:solidFill>
                <a:latin typeface="Arial"/>
                <a:ea typeface="Arial"/>
                <a:cs typeface="Arial"/>
                <a:sym typeface="Arial"/>
              </a:endParaRPr>
            </a:p>
          </p:txBody>
        </p:sp>
        <p:sp>
          <p:nvSpPr>
            <p:cNvPr id="336" name="Google Shape;336;p12"/>
            <p:cNvSpPr/>
            <p:nvPr/>
          </p:nvSpPr>
          <p:spPr>
            <a:xfrm>
              <a:off x="3024" y="2640"/>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cxnSp>
          <p:nvCxnSpPr>
            <p:cNvPr id="337" name="Google Shape;337;p12"/>
            <p:cNvCxnSpPr/>
            <p:nvPr/>
          </p:nvCxnSpPr>
          <p:spPr>
            <a:xfrm flipH="1">
              <a:off x="3264" y="2448"/>
              <a:ext cx="144" cy="192"/>
            </a:xfrm>
            <a:prstGeom prst="straightConnector1">
              <a:avLst/>
            </a:prstGeom>
            <a:noFill/>
            <a:ln w="15875" cap="flat" cmpd="sng">
              <a:solidFill>
                <a:schemeClr val="dk1"/>
              </a:solidFill>
              <a:prstDash val="solid"/>
              <a:round/>
              <a:headEnd type="none" w="sm" len="sm"/>
              <a:tailEnd type="none" w="sm" len="sm"/>
            </a:ln>
          </p:spPr>
        </p:cxnSp>
        <p:cxnSp>
          <p:nvCxnSpPr>
            <p:cNvPr id="338" name="Google Shape;338;p12"/>
            <p:cNvCxnSpPr/>
            <p:nvPr/>
          </p:nvCxnSpPr>
          <p:spPr>
            <a:xfrm>
              <a:off x="3648" y="2448"/>
              <a:ext cx="144" cy="192"/>
            </a:xfrm>
            <a:prstGeom prst="straightConnector1">
              <a:avLst/>
            </a:prstGeom>
            <a:noFill/>
            <a:ln w="15875" cap="flat" cmpd="sng">
              <a:solidFill>
                <a:schemeClr val="dk1"/>
              </a:solidFill>
              <a:prstDash val="solid"/>
              <a:round/>
              <a:headEnd type="none" w="sm" len="sm"/>
              <a:tailEnd type="none" w="sm" len="sm"/>
            </a:ln>
          </p:spPr>
        </p:cxnSp>
        <p:sp>
          <p:nvSpPr>
            <p:cNvPr id="339" name="Google Shape;339;p12"/>
            <p:cNvSpPr/>
            <p:nvPr/>
          </p:nvSpPr>
          <p:spPr>
            <a:xfrm>
              <a:off x="4560" y="2256"/>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340" name="Google Shape;340;p12"/>
            <p:cNvSpPr/>
            <p:nvPr/>
          </p:nvSpPr>
          <p:spPr>
            <a:xfrm>
              <a:off x="2784" y="1248"/>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sp>
          <p:nvSpPr>
            <p:cNvPr id="341" name="Google Shape;341;p12"/>
            <p:cNvSpPr/>
            <p:nvPr/>
          </p:nvSpPr>
          <p:spPr>
            <a:xfrm>
              <a:off x="3984" y="16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17</a:t>
              </a:r>
              <a:endParaRPr sz="1400" b="0" i="0" u="none" strike="noStrike" cap="none">
                <a:solidFill>
                  <a:srgbClr val="000000"/>
                </a:solidFill>
                <a:latin typeface="Arial"/>
                <a:ea typeface="Arial"/>
                <a:cs typeface="Arial"/>
                <a:sym typeface="Arial"/>
              </a:endParaRPr>
            </a:p>
          </p:txBody>
        </p:sp>
        <p:sp>
          <p:nvSpPr>
            <p:cNvPr id="342" name="Google Shape;342;p12"/>
            <p:cNvSpPr/>
            <p:nvPr/>
          </p:nvSpPr>
          <p:spPr>
            <a:xfrm>
              <a:off x="1632" y="1632"/>
              <a:ext cx="336" cy="240"/>
            </a:xfrm>
            <a:prstGeom prst="ellipse">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22</a:t>
              </a:r>
              <a:endParaRPr sz="1400" b="0" i="0" u="none" strike="noStrike" cap="none">
                <a:solidFill>
                  <a:srgbClr val="000000"/>
                </a:solidFill>
                <a:latin typeface="Arial"/>
                <a:ea typeface="Arial"/>
                <a:cs typeface="Arial"/>
                <a:sym typeface="Arial"/>
              </a:endParaRPr>
            </a:p>
          </p:txBody>
        </p:sp>
        <p:cxnSp>
          <p:nvCxnSpPr>
            <p:cNvPr id="343" name="Google Shape;343;p12"/>
            <p:cNvCxnSpPr>
              <a:stCxn id="340" idx="2"/>
              <a:endCxn id="342" idx="7"/>
            </p:cNvCxnSpPr>
            <p:nvPr/>
          </p:nvCxnSpPr>
          <p:spPr>
            <a:xfrm flipH="1">
              <a:off x="1884" y="1368"/>
              <a:ext cx="900" cy="300"/>
            </a:xfrm>
            <a:prstGeom prst="straightConnector1">
              <a:avLst/>
            </a:prstGeom>
            <a:noFill/>
            <a:ln w="15875" cap="flat" cmpd="sng">
              <a:solidFill>
                <a:schemeClr val="dk1"/>
              </a:solidFill>
              <a:prstDash val="solid"/>
              <a:round/>
              <a:headEnd type="none" w="sm" len="sm"/>
              <a:tailEnd type="none" w="sm" len="sm"/>
            </a:ln>
          </p:spPr>
        </p:cxnSp>
        <p:cxnSp>
          <p:nvCxnSpPr>
            <p:cNvPr id="344" name="Google Shape;344;p12"/>
            <p:cNvCxnSpPr>
              <a:stCxn id="340" idx="6"/>
            </p:cNvCxnSpPr>
            <p:nvPr/>
          </p:nvCxnSpPr>
          <p:spPr>
            <a:xfrm>
              <a:off x="3120" y="1368"/>
              <a:ext cx="900" cy="300"/>
            </a:xfrm>
            <a:prstGeom prst="straightConnector1">
              <a:avLst/>
            </a:prstGeom>
            <a:noFill/>
            <a:ln w="15875" cap="flat" cmpd="sng">
              <a:solidFill>
                <a:schemeClr val="dk1"/>
              </a:solidFill>
              <a:prstDash val="solid"/>
              <a:round/>
              <a:headEnd type="none" w="sm" len="sm"/>
              <a:tailEnd type="none" w="sm" len="sm"/>
            </a:ln>
          </p:spPr>
        </p:cxnSp>
        <p:cxnSp>
          <p:nvCxnSpPr>
            <p:cNvPr id="345" name="Google Shape;345;p12"/>
            <p:cNvCxnSpPr>
              <a:stCxn id="342" idx="3"/>
              <a:endCxn id="324" idx="7"/>
            </p:cNvCxnSpPr>
            <p:nvPr/>
          </p:nvCxnSpPr>
          <p:spPr>
            <a:xfrm flipH="1">
              <a:off x="1247" y="1837"/>
              <a:ext cx="434" cy="454"/>
            </a:xfrm>
            <a:prstGeom prst="straightConnector1">
              <a:avLst/>
            </a:prstGeom>
            <a:noFill/>
            <a:ln w="15875" cap="flat" cmpd="sng">
              <a:solidFill>
                <a:schemeClr val="dk1"/>
              </a:solidFill>
              <a:prstDash val="solid"/>
              <a:round/>
              <a:headEnd type="none" w="sm" len="sm"/>
              <a:tailEnd type="none" w="sm" len="sm"/>
            </a:ln>
          </p:spPr>
        </p:cxnSp>
        <p:cxnSp>
          <p:nvCxnSpPr>
            <p:cNvPr id="346" name="Google Shape;346;p12"/>
            <p:cNvCxnSpPr/>
            <p:nvPr/>
          </p:nvCxnSpPr>
          <p:spPr>
            <a:xfrm>
              <a:off x="1920" y="1824"/>
              <a:ext cx="336" cy="432"/>
            </a:xfrm>
            <a:prstGeom prst="straightConnector1">
              <a:avLst/>
            </a:prstGeom>
            <a:noFill/>
            <a:ln w="15875" cap="flat" cmpd="sng">
              <a:solidFill>
                <a:schemeClr val="dk1"/>
              </a:solidFill>
              <a:prstDash val="solid"/>
              <a:round/>
              <a:headEnd type="none" w="sm" len="sm"/>
              <a:tailEnd type="none" w="sm" len="sm"/>
            </a:ln>
          </p:spPr>
        </p:cxnSp>
        <p:cxnSp>
          <p:nvCxnSpPr>
            <p:cNvPr id="347" name="Google Shape;347;p12"/>
            <p:cNvCxnSpPr/>
            <p:nvPr/>
          </p:nvCxnSpPr>
          <p:spPr>
            <a:xfrm flipH="1">
              <a:off x="3600" y="1824"/>
              <a:ext cx="432" cy="432"/>
            </a:xfrm>
            <a:prstGeom prst="straightConnector1">
              <a:avLst/>
            </a:prstGeom>
            <a:noFill/>
            <a:ln w="15875" cap="flat" cmpd="sng">
              <a:solidFill>
                <a:schemeClr val="dk1"/>
              </a:solidFill>
              <a:prstDash val="solid"/>
              <a:round/>
              <a:headEnd type="none" w="sm" len="sm"/>
              <a:tailEnd type="none" w="sm" len="sm"/>
            </a:ln>
          </p:spPr>
        </p:cxnSp>
        <p:cxnSp>
          <p:nvCxnSpPr>
            <p:cNvPr id="348" name="Google Shape;348;p12"/>
            <p:cNvCxnSpPr/>
            <p:nvPr/>
          </p:nvCxnSpPr>
          <p:spPr>
            <a:xfrm>
              <a:off x="4272" y="1824"/>
              <a:ext cx="384" cy="432"/>
            </a:xfrm>
            <a:prstGeom prst="straightConnector1">
              <a:avLst/>
            </a:prstGeom>
            <a:noFill/>
            <a:ln w="15875" cap="flat" cmpd="sng">
              <a:solidFill>
                <a:schemeClr val="dk1"/>
              </a:solidFill>
              <a:prstDash val="solid"/>
              <a:round/>
              <a:headEnd type="none" w="sm" len="sm"/>
              <a:tailEnd type="none" w="sm" len="sm"/>
            </a:ln>
          </p:spPr>
        </p:cxnSp>
      </p:grpSp>
      <p:grpSp>
        <p:nvGrpSpPr>
          <p:cNvPr id="349" name="Google Shape;349;p12"/>
          <p:cNvGrpSpPr/>
          <p:nvPr/>
        </p:nvGrpSpPr>
        <p:grpSpPr>
          <a:xfrm>
            <a:off x="1450536" y="4062904"/>
            <a:ext cx="8443383" cy="731838"/>
            <a:chOff x="672" y="2515"/>
            <a:chExt cx="3989" cy="461"/>
          </a:xfrm>
        </p:grpSpPr>
        <p:sp>
          <p:nvSpPr>
            <p:cNvPr id="350" name="Google Shape;350;p12"/>
            <p:cNvSpPr/>
            <p:nvPr/>
          </p:nvSpPr>
          <p:spPr>
            <a:xfrm>
              <a:off x="672"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25</a:t>
              </a:r>
              <a:endParaRPr sz="1400" b="0" i="0" u="none" strike="noStrike" cap="none">
                <a:solidFill>
                  <a:srgbClr val="000000"/>
                </a:solidFill>
                <a:latin typeface="Arial"/>
                <a:ea typeface="Arial"/>
                <a:cs typeface="Arial"/>
                <a:sym typeface="Arial"/>
              </a:endParaRPr>
            </a:p>
          </p:txBody>
        </p:sp>
        <p:sp>
          <p:nvSpPr>
            <p:cNvPr id="351" name="Google Shape;351;p12"/>
            <p:cNvSpPr/>
            <p:nvPr/>
          </p:nvSpPr>
          <p:spPr>
            <a:xfrm>
              <a:off x="960"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22</a:t>
              </a:r>
              <a:endParaRPr sz="1400" b="0" i="0" u="none" strike="noStrike" cap="none">
                <a:solidFill>
                  <a:srgbClr val="000000"/>
                </a:solidFill>
                <a:latin typeface="Arial"/>
                <a:ea typeface="Arial"/>
                <a:cs typeface="Arial"/>
                <a:sym typeface="Arial"/>
              </a:endParaRPr>
            </a:p>
          </p:txBody>
        </p:sp>
        <p:sp>
          <p:nvSpPr>
            <p:cNvPr id="352" name="Google Shape;352;p12"/>
            <p:cNvSpPr/>
            <p:nvPr/>
          </p:nvSpPr>
          <p:spPr>
            <a:xfrm>
              <a:off x="1248"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17</a:t>
              </a:r>
              <a:endParaRPr sz="1400" b="0" i="0" u="none" strike="noStrike" cap="none">
                <a:solidFill>
                  <a:srgbClr val="000000"/>
                </a:solidFill>
                <a:latin typeface="Arial"/>
                <a:ea typeface="Arial"/>
                <a:cs typeface="Arial"/>
                <a:sym typeface="Arial"/>
              </a:endParaRPr>
            </a:p>
          </p:txBody>
        </p:sp>
        <p:sp>
          <p:nvSpPr>
            <p:cNvPr id="353" name="Google Shape;353;p12"/>
            <p:cNvSpPr/>
            <p:nvPr/>
          </p:nvSpPr>
          <p:spPr>
            <a:xfrm>
              <a:off x="1536"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19</a:t>
              </a:r>
              <a:endParaRPr sz="1400" b="0" i="0" u="none" strike="noStrike" cap="none">
                <a:solidFill>
                  <a:srgbClr val="000000"/>
                </a:solidFill>
                <a:latin typeface="Arial"/>
                <a:ea typeface="Arial"/>
                <a:cs typeface="Arial"/>
                <a:sym typeface="Arial"/>
              </a:endParaRPr>
            </a:p>
          </p:txBody>
        </p:sp>
        <p:sp>
          <p:nvSpPr>
            <p:cNvPr id="354" name="Google Shape;354;p12"/>
            <p:cNvSpPr/>
            <p:nvPr/>
          </p:nvSpPr>
          <p:spPr>
            <a:xfrm>
              <a:off x="1824"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22</a:t>
              </a:r>
              <a:endParaRPr sz="1400" b="0" i="0" u="none" strike="noStrike" cap="none">
                <a:solidFill>
                  <a:srgbClr val="000000"/>
                </a:solidFill>
                <a:latin typeface="Arial"/>
                <a:ea typeface="Arial"/>
                <a:cs typeface="Arial"/>
                <a:sym typeface="Arial"/>
              </a:endParaRPr>
            </a:p>
          </p:txBody>
        </p:sp>
        <p:sp>
          <p:nvSpPr>
            <p:cNvPr id="355" name="Google Shape;355;p12"/>
            <p:cNvSpPr/>
            <p:nvPr/>
          </p:nvSpPr>
          <p:spPr>
            <a:xfrm>
              <a:off x="2112"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sp>
          <p:nvSpPr>
            <p:cNvPr id="356" name="Google Shape;356;p12"/>
            <p:cNvSpPr/>
            <p:nvPr/>
          </p:nvSpPr>
          <p:spPr>
            <a:xfrm>
              <a:off x="2400"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15</a:t>
              </a:r>
              <a:endParaRPr sz="1400" b="0" i="0" u="none" strike="noStrike" cap="none">
                <a:solidFill>
                  <a:srgbClr val="000000"/>
                </a:solidFill>
                <a:latin typeface="Arial"/>
                <a:ea typeface="Arial"/>
                <a:cs typeface="Arial"/>
                <a:sym typeface="Arial"/>
              </a:endParaRPr>
            </a:p>
          </p:txBody>
        </p:sp>
        <p:sp>
          <p:nvSpPr>
            <p:cNvPr id="357" name="Google Shape;357;p12"/>
            <p:cNvSpPr/>
            <p:nvPr/>
          </p:nvSpPr>
          <p:spPr>
            <a:xfrm>
              <a:off x="2688"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18</a:t>
              </a:r>
              <a:endParaRPr sz="1400" b="0" i="0" u="none" strike="noStrike" cap="none">
                <a:solidFill>
                  <a:srgbClr val="000000"/>
                </a:solidFill>
                <a:latin typeface="Arial"/>
                <a:ea typeface="Arial"/>
                <a:cs typeface="Arial"/>
                <a:sym typeface="Arial"/>
              </a:endParaRPr>
            </a:p>
          </p:txBody>
        </p:sp>
        <p:sp>
          <p:nvSpPr>
            <p:cNvPr id="358" name="Google Shape;358;p12"/>
            <p:cNvSpPr/>
            <p:nvPr/>
          </p:nvSpPr>
          <p:spPr>
            <a:xfrm>
              <a:off x="2976"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14</a:t>
              </a:r>
              <a:endParaRPr sz="1400" b="0" i="0" u="none" strike="noStrike" cap="none">
                <a:solidFill>
                  <a:srgbClr val="000000"/>
                </a:solidFill>
                <a:latin typeface="Arial"/>
                <a:ea typeface="Arial"/>
                <a:cs typeface="Arial"/>
                <a:sym typeface="Arial"/>
              </a:endParaRPr>
            </a:p>
          </p:txBody>
        </p:sp>
        <p:sp>
          <p:nvSpPr>
            <p:cNvPr id="359" name="Google Shape;359;p12"/>
            <p:cNvSpPr/>
            <p:nvPr/>
          </p:nvSpPr>
          <p:spPr>
            <a:xfrm>
              <a:off x="3264"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21</a:t>
              </a:r>
              <a:endParaRPr sz="1400" b="0" i="0" u="none" strike="noStrike" cap="none">
                <a:solidFill>
                  <a:srgbClr val="000000"/>
                </a:solidFill>
                <a:latin typeface="Arial"/>
                <a:ea typeface="Arial"/>
                <a:cs typeface="Arial"/>
                <a:sym typeface="Arial"/>
              </a:endParaRPr>
            </a:p>
          </p:txBody>
        </p:sp>
        <p:sp>
          <p:nvSpPr>
            <p:cNvPr id="360" name="Google Shape;360;p12"/>
            <p:cNvSpPr/>
            <p:nvPr/>
          </p:nvSpPr>
          <p:spPr>
            <a:xfrm>
              <a:off x="3552"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361" name="Google Shape;361;p12"/>
            <p:cNvSpPr/>
            <p:nvPr/>
          </p:nvSpPr>
          <p:spPr>
            <a:xfrm>
              <a:off x="3840"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9</a:t>
              </a:r>
              <a:endParaRPr sz="1400" b="0" i="0" u="none" strike="noStrike" cap="none">
                <a:solidFill>
                  <a:srgbClr val="000000"/>
                </a:solidFill>
                <a:latin typeface="Arial"/>
                <a:ea typeface="Arial"/>
                <a:cs typeface="Arial"/>
                <a:sym typeface="Arial"/>
              </a:endParaRPr>
            </a:p>
          </p:txBody>
        </p:sp>
        <p:sp>
          <p:nvSpPr>
            <p:cNvPr id="362" name="Google Shape;362;p12"/>
            <p:cNvSpPr/>
            <p:nvPr/>
          </p:nvSpPr>
          <p:spPr>
            <a:xfrm>
              <a:off x="4128" y="2736"/>
              <a:ext cx="288" cy="240"/>
            </a:xfrm>
            <a:prstGeom prst="rect">
              <a:avLst/>
            </a:pr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Verdana"/>
                  <a:ea typeface="Verdana"/>
                  <a:cs typeface="Verdana"/>
                  <a:sym typeface="Verdana"/>
                </a:rPr>
                <a:t>11</a:t>
              </a:r>
              <a:endParaRPr sz="1400" b="0" i="0" u="none" strike="noStrike" cap="none">
                <a:solidFill>
                  <a:srgbClr val="000000"/>
                </a:solidFill>
                <a:latin typeface="Arial"/>
                <a:ea typeface="Arial"/>
                <a:cs typeface="Arial"/>
                <a:sym typeface="Arial"/>
              </a:endParaRPr>
            </a:p>
          </p:txBody>
        </p:sp>
        <p:sp>
          <p:nvSpPr>
            <p:cNvPr id="363" name="Google Shape;363;p12"/>
            <p:cNvSpPr txBox="1"/>
            <p:nvPr/>
          </p:nvSpPr>
          <p:spPr>
            <a:xfrm>
              <a:off x="677" y="2515"/>
              <a:ext cx="3984"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  0      1        2       3      4       5      6       7        8      9      10     11     12</a:t>
              </a:r>
              <a:endParaRPr sz="1600" b="0" i="0" u="none" strike="noStrike" cap="none">
                <a:solidFill>
                  <a:schemeClr val="dk1"/>
                </a:solidFill>
                <a:latin typeface="Verdana"/>
                <a:ea typeface="Verdana"/>
                <a:cs typeface="Verdana"/>
                <a:sym typeface="Verdana"/>
              </a:endParaRPr>
            </a:p>
          </p:txBody>
        </p:sp>
      </p:grpSp>
      <p:pic>
        <p:nvPicPr>
          <p:cNvPr id="364" name="Google Shape;364;p12"/>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9"/>
                                        </p:tgtEl>
                                        <p:attrNameLst>
                                          <p:attrName>style.visibility</p:attrName>
                                        </p:attrNameLst>
                                      </p:cBhvr>
                                      <p:to>
                                        <p:strVal val="visible"/>
                                      </p:to>
                                    </p:set>
                                    <p:animEffect transition="in" filter="fade">
                                      <p:cBhvr>
                                        <p:cTn id="12" dur="500"/>
                                        <p:tgtEl>
                                          <p:spTgt spid="3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2">
                                            <p:txEl>
                                              <p:pRg st="0" end="0"/>
                                            </p:txEl>
                                          </p:spTgt>
                                        </p:tgtEl>
                                        <p:attrNameLst>
                                          <p:attrName>style.visibility</p:attrName>
                                        </p:attrNameLst>
                                      </p:cBhvr>
                                      <p:to>
                                        <p:strVal val="visible"/>
                                      </p:to>
                                    </p:set>
                                    <p:animEffect transition="in" filter="fade">
                                      <p:cBhvr>
                                        <p:cTn id="17" dur="500"/>
                                        <p:tgtEl>
                                          <p:spTgt spid="3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2">
                                            <p:txEl>
                                              <p:pRg st="1" end="1"/>
                                            </p:txEl>
                                          </p:spTgt>
                                        </p:tgtEl>
                                        <p:attrNameLst>
                                          <p:attrName>style.visibility</p:attrName>
                                        </p:attrNameLst>
                                      </p:cBhvr>
                                      <p:to>
                                        <p:strVal val="visible"/>
                                      </p:to>
                                    </p:set>
                                    <p:animEffect transition="in" filter="fade">
                                      <p:cBhvr>
                                        <p:cTn id="22" dur="500"/>
                                        <p:tgtEl>
                                          <p:spTgt spid="32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2">
                                            <p:txEl>
                                              <p:pRg st="2" end="2"/>
                                            </p:txEl>
                                          </p:spTgt>
                                        </p:tgtEl>
                                        <p:attrNameLst>
                                          <p:attrName>style.visibility</p:attrName>
                                        </p:attrNameLst>
                                      </p:cBhvr>
                                      <p:to>
                                        <p:strVal val="visible"/>
                                      </p:to>
                                    </p:set>
                                    <p:animEffect transition="in" filter="fade">
                                      <p:cBhvr>
                                        <p:cTn id="27" dur="500"/>
                                        <p:tgtEl>
                                          <p:spTgt spid="32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2">
                                            <p:txEl>
                                              <p:pRg st="3" end="3"/>
                                            </p:txEl>
                                          </p:spTgt>
                                        </p:tgtEl>
                                        <p:attrNameLst>
                                          <p:attrName>style.visibility</p:attrName>
                                        </p:attrNameLst>
                                      </p:cBhvr>
                                      <p:to>
                                        <p:strVal val="visible"/>
                                      </p:to>
                                    </p:set>
                                    <p:animEffect transition="in" filter="fade">
                                      <p:cBhvr>
                                        <p:cTn id="32" dur="500"/>
                                        <p:tgtEl>
                                          <p:spTgt spid="3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113"/>
          <p:cNvSpPr txBox="1"/>
          <p:nvPr/>
        </p:nvSpPr>
        <p:spPr>
          <a:xfrm>
            <a:off x="858982" y="1682750"/>
            <a:ext cx="10169236" cy="45243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Let the node that needs rebalancing be </a:t>
            </a:r>
            <a:r>
              <a:rPr lang="en-US" sz="2400" b="0" i="0" u="none" strike="noStrike" cap="none">
                <a:solidFill>
                  <a:schemeClr val="accent2"/>
                </a:solidFill>
                <a:latin typeface="Arial"/>
                <a:ea typeface="Arial"/>
                <a:cs typeface="Arial"/>
                <a:sym typeface="Arial"/>
              </a:rPr>
              <a:t>α</a:t>
            </a:r>
            <a:r>
              <a:rPr lang="en-US" sz="2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There are 4 cases: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r>
              <a:rPr lang="en-US" sz="2400" b="0" i="0" u="none" strike="noStrike" cap="none">
                <a:solidFill>
                  <a:srgbClr val="002060"/>
                </a:solidFill>
                <a:latin typeface="Arial"/>
                <a:ea typeface="Arial"/>
                <a:cs typeface="Arial"/>
                <a:sym typeface="Arial"/>
              </a:rPr>
              <a:t>Outside Cases </a:t>
            </a:r>
            <a:r>
              <a:rPr lang="en-US" sz="2400" b="0" i="0" u="none" strike="noStrike" cap="none">
                <a:solidFill>
                  <a:srgbClr val="000000"/>
                </a:solidFill>
                <a:latin typeface="Arial"/>
                <a:ea typeface="Arial"/>
                <a:cs typeface="Arial"/>
                <a:sym typeface="Arial"/>
              </a:rPr>
              <a:t>(require single rotation)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1. Insertion into </a:t>
            </a:r>
            <a:r>
              <a:rPr lang="en-US" sz="2400" b="0" i="0" u="none" strike="noStrike" cap="none">
                <a:solidFill>
                  <a:srgbClr val="FF3300"/>
                </a:solidFill>
                <a:latin typeface="Arial"/>
                <a:ea typeface="Arial"/>
                <a:cs typeface="Arial"/>
                <a:sym typeface="Arial"/>
              </a:rPr>
              <a:t>left</a:t>
            </a:r>
            <a:r>
              <a:rPr lang="en-US" sz="2400" b="0" i="0" u="none" strike="noStrike" cap="none">
                <a:solidFill>
                  <a:srgbClr val="000000"/>
                </a:solidFill>
                <a:latin typeface="Arial"/>
                <a:ea typeface="Arial"/>
                <a:cs typeface="Arial"/>
                <a:sym typeface="Arial"/>
              </a:rPr>
              <a:t> subtree </a:t>
            </a:r>
            <a:r>
              <a:rPr lang="en-US" sz="2400" b="0" i="0" u="none" strike="noStrike" cap="none">
                <a:solidFill>
                  <a:srgbClr val="FF3300"/>
                </a:solidFill>
                <a:latin typeface="Arial"/>
                <a:ea typeface="Arial"/>
                <a:cs typeface="Arial"/>
                <a:sym typeface="Arial"/>
              </a:rPr>
              <a:t>of left</a:t>
            </a:r>
            <a:r>
              <a:rPr lang="en-US" sz="2400" b="0" i="0" u="none" strike="noStrike" cap="none">
                <a:solidFill>
                  <a:srgbClr val="000000"/>
                </a:solidFill>
                <a:latin typeface="Arial"/>
                <a:ea typeface="Arial"/>
                <a:cs typeface="Arial"/>
                <a:sym typeface="Arial"/>
              </a:rPr>
              <a:t> child of α.</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2. Insertion into </a:t>
            </a:r>
            <a:r>
              <a:rPr lang="en-US" sz="2400" b="0" i="0" u="none" strike="noStrike" cap="none">
                <a:solidFill>
                  <a:srgbClr val="FF3300"/>
                </a:solidFill>
                <a:latin typeface="Arial"/>
                <a:ea typeface="Arial"/>
                <a:cs typeface="Arial"/>
                <a:sym typeface="Arial"/>
              </a:rPr>
              <a:t>right</a:t>
            </a:r>
            <a:r>
              <a:rPr lang="en-US" sz="2400" b="0" i="0" u="none" strike="noStrike" cap="none">
                <a:solidFill>
                  <a:srgbClr val="000000"/>
                </a:solidFill>
                <a:latin typeface="Arial"/>
                <a:ea typeface="Arial"/>
                <a:cs typeface="Arial"/>
                <a:sym typeface="Arial"/>
              </a:rPr>
              <a:t> subtree </a:t>
            </a:r>
            <a:r>
              <a:rPr lang="en-US" sz="2400" b="0" i="0" u="none" strike="noStrike" cap="none">
                <a:solidFill>
                  <a:srgbClr val="FF3300"/>
                </a:solidFill>
                <a:latin typeface="Arial"/>
                <a:ea typeface="Arial"/>
                <a:cs typeface="Arial"/>
                <a:sym typeface="Arial"/>
              </a:rPr>
              <a:t>of right</a:t>
            </a:r>
            <a:r>
              <a:rPr lang="en-US" sz="2400" b="0" i="0" u="none" strike="noStrike" cap="none">
                <a:solidFill>
                  <a:srgbClr val="000000"/>
                </a:solidFill>
                <a:latin typeface="Arial"/>
                <a:ea typeface="Arial"/>
                <a:cs typeface="Arial"/>
                <a:sym typeface="Arial"/>
              </a:rPr>
              <a:t> child of α.</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r>
              <a:rPr lang="en-US" sz="2400" b="0" i="0" u="none" strike="noStrike" cap="none">
                <a:solidFill>
                  <a:srgbClr val="002060"/>
                </a:solidFill>
                <a:latin typeface="Arial"/>
                <a:ea typeface="Arial"/>
                <a:cs typeface="Arial"/>
                <a:sym typeface="Arial"/>
              </a:rPr>
              <a:t>Inside Cases</a:t>
            </a:r>
            <a:r>
              <a:rPr lang="en-US" sz="2400" b="0" i="0" u="none" strike="noStrike" cap="none">
                <a:solidFill>
                  <a:srgbClr val="000000"/>
                </a:solidFill>
                <a:latin typeface="Arial"/>
                <a:ea typeface="Arial"/>
                <a:cs typeface="Arial"/>
                <a:sym typeface="Arial"/>
              </a:rPr>
              <a:t> (require double rotation)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3. Insertion into </a:t>
            </a:r>
            <a:r>
              <a:rPr lang="en-US" sz="2400" b="0" i="0" u="none" strike="noStrike" cap="none">
                <a:solidFill>
                  <a:srgbClr val="FF3300"/>
                </a:solidFill>
                <a:latin typeface="Arial"/>
                <a:ea typeface="Arial"/>
                <a:cs typeface="Arial"/>
                <a:sym typeface="Arial"/>
              </a:rPr>
              <a:t>right</a:t>
            </a:r>
            <a:r>
              <a:rPr lang="en-US" sz="2400" b="0" i="0" u="none" strike="noStrike" cap="none">
                <a:solidFill>
                  <a:srgbClr val="000000"/>
                </a:solidFill>
                <a:latin typeface="Arial"/>
                <a:ea typeface="Arial"/>
                <a:cs typeface="Arial"/>
                <a:sym typeface="Arial"/>
              </a:rPr>
              <a:t> subtree </a:t>
            </a:r>
            <a:r>
              <a:rPr lang="en-US" sz="2400" b="0" i="0" u="none" strike="noStrike" cap="none">
                <a:solidFill>
                  <a:srgbClr val="FF3300"/>
                </a:solidFill>
                <a:latin typeface="Arial"/>
                <a:ea typeface="Arial"/>
                <a:cs typeface="Arial"/>
                <a:sym typeface="Arial"/>
              </a:rPr>
              <a:t>of left</a:t>
            </a:r>
            <a:r>
              <a:rPr lang="en-US" sz="2400" b="0" i="0" u="none" strike="noStrike" cap="none">
                <a:solidFill>
                  <a:srgbClr val="000000"/>
                </a:solidFill>
                <a:latin typeface="Arial"/>
                <a:ea typeface="Arial"/>
                <a:cs typeface="Arial"/>
                <a:sym typeface="Arial"/>
              </a:rPr>
              <a:t> child of α.</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4. Insertion into </a:t>
            </a:r>
            <a:r>
              <a:rPr lang="en-US" sz="2400" b="0" i="0" u="none" strike="noStrike" cap="none">
                <a:solidFill>
                  <a:srgbClr val="FF3300"/>
                </a:solidFill>
                <a:latin typeface="Arial"/>
                <a:ea typeface="Arial"/>
                <a:cs typeface="Arial"/>
                <a:sym typeface="Arial"/>
              </a:rPr>
              <a:t>left</a:t>
            </a:r>
            <a:r>
              <a:rPr lang="en-US" sz="2400" b="0" i="0" u="none" strike="noStrike" cap="none">
                <a:solidFill>
                  <a:srgbClr val="000000"/>
                </a:solidFill>
                <a:latin typeface="Arial"/>
                <a:ea typeface="Arial"/>
                <a:cs typeface="Arial"/>
                <a:sym typeface="Arial"/>
              </a:rPr>
              <a:t> subtree </a:t>
            </a:r>
            <a:r>
              <a:rPr lang="en-US" sz="2400" b="0" i="0" u="none" strike="noStrike" cap="none">
                <a:solidFill>
                  <a:srgbClr val="FF3300"/>
                </a:solidFill>
                <a:latin typeface="Arial"/>
                <a:ea typeface="Arial"/>
                <a:cs typeface="Arial"/>
                <a:sym typeface="Arial"/>
              </a:rPr>
              <a:t>of right</a:t>
            </a:r>
            <a:r>
              <a:rPr lang="en-US" sz="2400" b="0" i="0" u="none" strike="noStrike" cap="none">
                <a:solidFill>
                  <a:srgbClr val="000000"/>
                </a:solidFill>
                <a:latin typeface="Arial"/>
                <a:ea typeface="Arial"/>
                <a:cs typeface="Arial"/>
                <a:sym typeface="Arial"/>
              </a:rPr>
              <a:t> child of α.</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The rebalancing is performed through four separate rotation algorithms.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151" name="Google Shape;2151;p113"/>
          <p:cNvSpPr/>
          <p:nvPr/>
        </p:nvSpPr>
        <p:spPr>
          <a:xfrm>
            <a:off x="2189164" y="646114"/>
            <a:ext cx="7813675" cy="801687"/>
          </a:xfrm>
          <a:prstGeom prst="rect">
            <a:avLst/>
          </a:prstGeom>
          <a:noFill/>
          <a:ln>
            <a:noFill/>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Arial"/>
                <a:ea typeface="Arial"/>
                <a:cs typeface="Arial"/>
                <a:sym typeface="Arial"/>
              </a:rPr>
              <a:t>Insertions in AVL Trees</a:t>
            </a:r>
            <a:endParaRPr sz="1400" b="0" i="0" u="none" strike="noStrike" cap="none">
              <a:solidFill>
                <a:srgbClr val="000000"/>
              </a:solidFill>
              <a:latin typeface="Arial"/>
              <a:ea typeface="Arial"/>
              <a:cs typeface="Arial"/>
              <a:sym typeface="Arial"/>
            </a:endParaRPr>
          </a:p>
        </p:txBody>
      </p:sp>
      <p:pic>
        <p:nvPicPr>
          <p:cNvPr id="2152" name="Google Shape;2152;p113"/>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14"/>
          <p:cNvSpPr txBox="1">
            <a:spLocks noGrp="1"/>
          </p:cNvSpPr>
          <p:nvPr>
            <p:ph type="title"/>
          </p:nvPr>
        </p:nvSpPr>
        <p:spPr>
          <a:xfrm>
            <a:off x="2209800" y="76200"/>
            <a:ext cx="7772400" cy="838200"/>
          </a:xfrm>
          <a:prstGeom prst="rect">
            <a:avLst/>
          </a:prstGeom>
          <a:noFill/>
          <a:ln>
            <a:noFill/>
          </a:ln>
        </p:spPr>
        <p:txBody>
          <a:bodyPr spcFirstLastPara="1" wrap="square" lIns="92075" tIns="46025" rIns="92075" bIns="46025" anchor="b" anchorCtr="0">
            <a:normAutofit/>
          </a:bodyPr>
          <a:lstStyle/>
          <a:p>
            <a:pPr marL="0" lvl="0" indent="0" algn="l" rtl="0">
              <a:lnSpc>
                <a:spcPct val="85000"/>
              </a:lnSpc>
              <a:spcBef>
                <a:spcPts val="0"/>
              </a:spcBef>
              <a:spcAft>
                <a:spcPts val="0"/>
              </a:spcAft>
              <a:buSzPts val="4800"/>
              <a:buNone/>
            </a:pPr>
            <a:r>
              <a:rPr lang="en-US"/>
              <a:t>AVL Rotations</a:t>
            </a:r>
            <a:endParaRPr/>
          </a:p>
        </p:txBody>
      </p:sp>
      <p:sp>
        <p:nvSpPr>
          <p:cNvPr id="2159" name="Google Shape;2159;p114"/>
          <p:cNvSpPr txBox="1">
            <a:spLocks noGrp="1"/>
          </p:cNvSpPr>
          <p:nvPr>
            <p:ph type="body" idx="1"/>
          </p:nvPr>
        </p:nvSpPr>
        <p:spPr>
          <a:xfrm>
            <a:off x="1000125" y="1705897"/>
            <a:ext cx="10315575" cy="3741174"/>
          </a:xfrm>
          <a:prstGeom prst="rect">
            <a:avLst/>
          </a:prstGeom>
          <a:noFill/>
          <a:ln>
            <a:noFill/>
          </a:ln>
        </p:spPr>
        <p:txBody>
          <a:bodyPr spcFirstLastPara="1" wrap="square" lIns="92075" tIns="46025" rIns="92075" bIns="46025" anchor="t" anchorCtr="0">
            <a:normAutofit/>
          </a:bodyPr>
          <a:lstStyle/>
          <a:p>
            <a:pPr marL="360000" lvl="0" indent="-342900" algn="l" rtl="0">
              <a:lnSpc>
                <a:spcPct val="90000"/>
              </a:lnSpc>
              <a:spcBef>
                <a:spcPts val="1200"/>
              </a:spcBef>
              <a:spcAft>
                <a:spcPts val="0"/>
              </a:spcAft>
              <a:buClr>
                <a:srgbClr val="002060"/>
              </a:buClr>
              <a:buSzPts val="1800"/>
              <a:buFont typeface="Noto Sans Symbols"/>
              <a:buChar char="⮚"/>
            </a:pPr>
            <a:r>
              <a:rPr lang="en-US" sz="2400">
                <a:latin typeface="Calibri"/>
                <a:ea typeface="Calibri"/>
                <a:cs typeface="Calibri"/>
                <a:sym typeface="Calibri"/>
              </a:rPr>
              <a:t>To perform rotations identify specific node </a:t>
            </a:r>
            <a:r>
              <a:rPr lang="en-US" sz="2400" b="1">
                <a:solidFill>
                  <a:srgbClr val="FF0066"/>
                </a:solidFill>
                <a:latin typeface="Calibri"/>
                <a:ea typeface="Calibri"/>
                <a:cs typeface="Calibri"/>
                <a:sym typeface="Calibri"/>
              </a:rPr>
              <a:t>A</a:t>
            </a:r>
            <a:r>
              <a:rPr lang="en-US" sz="2400">
                <a:latin typeface="Calibri"/>
                <a:ea typeface="Calibri"/>
                <a:cs typeface="Calibri"/>
                <a:sym typeface="Calibri"/>
              </a:rPr>
              <a:t> whose </a:t>
            </a:r>
            <a:r>
              <a:rPr lang="en-US" sz="2400" b="1">
                <a:solidFill>
                  <a:srgbClr val="FF3300"/>
                </a:solidFill>
                <a:latin typeface="Calibri"/>
                <a:ea typeface="Calibri"/>
                <a:cs typeface="Calibri"/>
                <a:sym typeface="Calibri"/>
              </a:rPr>
              <a:t>BF(A) is neither</a:t>
            </a:r>
            <a:r>
              <a:rPr lang="en-US" sz="2400">
                <a:latin typeface="Calibri"/>
                <a:ea typeface="Calibri"/>
                <a:cs typeface="Calibri"/>
                <a:sym typeface="Calibri"/>
              </a:rPr>
              <a:t> ( 0, 1, -1 ).</a:t>
            </a:r>
            <a:endParaRPr/>
          </a:p>
          <a:p>
            <a:pPr marL="360000" lvl="0" indent="-342900" algn="l" rtl="0">
              <a:lnSpc>
                <a:spcPct val="90000"/>
              </a:lnSpc>
              <a:spcBef>
                <a:spcPts val="1200"/>
              </a:spcBef>
              <a:spcAft>
                <a:spcPts val="0"/>
              </a:spcAft>
              <a:buClr>
                <a:srgbClr val="002060"/>
              </a:buClr>
              <a:buSzPts val="1800"/>
              <a:buFont typeface="Noto Sans Symbols"/>
              <a:buChar char="⮚"/>
            </a:pPr>
            <a:r>
              <a:rPr lang="en-US" sz="2400" b="1">
                <a:solidFill>
                  <a:schemeClr val="accent2"/>
                </a:solidFill>
              </a:rPr>
              <a:t>LL</a:t>
            </a:r>
            <a:r>
              <a:rPr lang="en-US" sz="2400"/>
              <a:t> : Inserted node is in the </a:t>
            </a:r>
            <a:r>
              <a:rPr lang="en-US" sz="2400" b="1">
                <a:solidFill>
                  <a:srgbClr val="FF3300"/>
                </a:solidFill>
              </a:rPr>
              <a:t>left subtree</a:t>
            </a:r>
            <a:r>
              <a:rPr lang="en-US" sz="2400"/>
              <a:t> of </a:t>
            </a:r>
            <a:r>
              <a:rPr lang="en-US" sz="2400" b="1"/>
              <a:t>left subtree</a:t>
            </a:r>
            <a:r>
              <a:rPr lang="en-US" sz="2400"/>
              <a:t> of node A. </a:t>
            </a:r>
            <a:r>
              <a:rPr lang="en-US" sz="2400" b="1" i="1">
                <a:solidFill>
                  <a:schemeClr val="accent2"/>
                </a:solidFill>
              </a:rPr>
              <a:t>(SINGLE RIGHT ROTATION)</a:t>
            </a:r>
            <a:endParaRPr/>
          </a:p>
          <a:p>
            <a:pPr marL="360000" lvl="0" indent="-342900" algn="l" rtl="0">
              <a:lnSpc>
                <a:spcPct val="90000"/>
              </a:lnSpc>
              <a:spcBef>
                <a:spcPts val="1200"/>
              </a:spcBef>
              <a:spcAft>
                <a:spcPts val="0"/>
              </a:spcAft>
              <a:buClr>
                <a:srgbClr val="002060"/>
              </a:buClr>
              <a:buSzPts val="1800"/>
              <a:buFont typeface="Noto Sans Symbols"/>
              <a:buChar char="⮚"/>
            </a:pPr>
            <a:r>
              <a:rPr lang="en-US" sz="2400" b="1">
                <a:solidFill>
                  <a:schemeClr val="accent2"/>
                </a:solidFill>
              </a:rPr>
              <a:t>RR</a:t>
            </a:r>
            <a:r>
              <a:rPr lang="en-US" sz="2400"/>
              <a:t> : Inserted node is in the </a:t>
            </a:r>
            <a:r>
              <a:rPr lang="en-US" sz="2400" b="1">
                <a:solidFill>
                  <a:srgbClr val="FF3300"/>
                </a:solidFill>
              </a:rPr>
              <a:t>right subtree</a:t>
            </a:r>
            <a:r>
              <a:rPr lang="en-US" sz="2400"/>
              <a:t> of </a:t>
            </a:r>
            <a:r>
              <a:rPr lang="en-US" sz="2400" b="1"/>
              <a:t>right</a:t>
            </a:r>
            <a:r>
              <a:rPr lang="en-US" sz="2400"/>
              <a:t> </a:t>
            </a:r>
            <a:r>
              <a:rPr lang="en-US" sz="2400" b="1"/>
              <a:t>subtree</a:t>
            </a:r>
            <a:r>
              <a:rPr lang="en-US" sz="2400"/>
              <a:t> of node A. </a:t>
            </a:r>
            <a:r>
              <a:rPr lang="en-US" sz="2400" b="1" i="1">
                <a:solidFill>
                  <a:schemeClr val="accent2"/>
                </a:solidFill>
              </a:rPr>
              <a:t>(SINGLE LEFT ROTATION)</a:t>
            </a:r>
            <a:endParaRPr/>
          </a:p>
          <a:p>
            <a:pPr marL="360000" lvl="0" indent="-342900" algn="l" rtl="0">
              <a:lnSpc>
                <a:spcPct val="90000"/>
              </a:lnSpc>
              <a:spcBef>
                <a:spcPts val="1200"/>
              </a:spcBef>
              <a:spcAft>
                <a:spcPts val="0"/>
              </a:spcAft>
              <a:buClr>
                <a:srgbClr val="002060"/>
              </a:buClr>
              <a:buSzPts val="1800"/>
              <a:buFont typeface="Noto Sans Symbols"/>
              <a:buChar char="⮚"/>
            </a:pPr>
            <a:r>
              <a:rPr lang="en-US" sz="2400" b="1">
                <a:solidFill>
                  <a:schemeClr val="accent2"/>
                </a:solidFill>
              </a:rPr>
              <a:t>LR</a:t>
            </a:r>
            <a:r>
              <a:rPr lang="en-US" sz="2400"/>
              <a:t> : Inserted node is in the </a:t>
            </a:r>
            <a:r>
              <a:rPr lang="en-US" sz="2400" b="1">
                <a:solidFill>
                  <a:srgbClr val="FF3300"/>
                </a:solidFill>
              </a:rPr>
              <a:t>right subtree</a:t>
            </a:r>
            <a:r>
              <a:rPr lang="en-US" sz="2400"/>
              <a:t> of </a:t>
            </a:r>
            <a:r>
              <a:rPr lang="en-US" sz="2400" b="1"/>
              <a:t>left subtree</a:t>
            </a:r>
            <a:r>
              <a:rPr lang="en-US" sz="2400"/>
              <a:t> of node A. </a:t>
            </a:r>
            <a:r>
              <a:rPr lang="en-US" sz="2400" b="1" i="1">
                <a:solidFill>
                  <a:schemeClr val="accent2"/>
                </a:solidFill>
              </a:rPr>
              <a:t>(RR + LL)</a:t>
            </a:r>
            <a:endParaRPr/>
          </a:p>
          <a:p>
            <a:pPr marL="360000" lvl="0" indent="-342900" algn="l" rtl="0">
              <a:lnSpc>
                <a:spcPct val="90000"/>
              </a:lnSpc>
              <a:spcBef>
                <a:spcPts val="1200"/>
              </a:spcBef>
              <a:spcAft>
                <a:spcPts val="0"/>
              </a:spcAft>
              <a:buClr>
                <a:srgbClr val="002060"/>
              </a:buClr>
              <a:buSzPts val="1800"/>
              <a:buFont typeface="Noto Sans Symbols"/>
              <a:buChar char="⮚"/>
            </a:pPr>
            <a:r>
              <a:rPr lang="en-US" sz="2400" b="1">
                <a:solidFill>
                  <a:schemeClr val="accent2"/>
                </a:solidFill>
              </a:rPr>
              <a:t>RL</a:t>
            </a:r>
            <a:r>
              <a:rPr lang="en-US" sz="2400"/>
              <a:t> : Inserted node is in the </a:t>
            </a:r>
            <a:r>
              <a:rPr lang="en-US" sz="2400" b="1">
                <a:solidFill>
                  <a:srgbClr val="FF3300"/>
                </a:solidFill>
              </a:rPr>
              <a:t>left subtree</a:t>
            </a:r>
            <a:r>
              <a:rPr lang="en-US" sz="2400"/>
              <a:t> of </a:t>
            </a:r>
            <a:r>
              <a:rPr lang="en-US" sz="2400" b="1"/>
              <a:t>right subtree</a:t>
            </a:r>
            <a:r>
              <a:rPr lang="en-US" sz="2400"/>
              <a:t> of node A. </a:t>
            </a:r>
            <a:r>
              <a:rPr lang="en-US" sz="2400" b="1" i="1">
                <a:solidFill>
                  <a:schemeClr val="accent2"/>
                </a:solidFill>
              </a:rPr>
              <a:t>(LL + RR)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115"/>
          <p:cNvSpPr txBox="1">
            <a:spLocks noGrp="1"/>
          </p:cNvSpPr>
          <p:nvPr>
            <p:ph type="title"/>
          </p:nvPr>
        </p:nvSpPr>
        <p:spPr>
          <a:xfrm>
            <a:off x="2438400" y="286603"/>
            <a:ext cx="8717280"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1800"/>
              <a:buNone/>
            </a:pPr>
            <a:r>
              <a:rPr lang="en-US"/>
              <a:t>AVL Balancing : Four Rotations</a:t>
            </a:r>
            <a:endParaRPr/>
          </a:p>
        </p:txBody>
      </p:sp>
      <p:sp>
        <p:nvSpPr>
          <p:cNvPr id="2165" name="Google Shape;2165;p115"/>
          <p:cNvSpPr txBox="1"/>
          <p:nvPr/>
        </p:nvSpPr>
        <p:spPr>
          <a:xfrm>
            <a:off x="2540001" y="2755900"/>
            <a:ext cx="1371599"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Single right</a:t>
            </a:r>
            <a:endParaRPr sz="1400" b="0" i="0" u="none" strike="noStrike" cap="none">
              <a:solidFill>
                <a:srgbClr val="000000"/>
              </a:solidFill>
              <a:latin typeface="Arial"/>
              <a:ea typeface="Arial"/>
              <a:cs typeface="Arial"/>
              <a:sym typeface="Arial"/>
            </a:endParaRPr>
          </a:p>
        </p:txBody>
      </p:sp>
      <p:grpSp>
        <p:nvGrpSpPr>
          <p:cNvPr id="2166" name="Google Shape;2166;p115"/>
          <p:cNvGrpSpPr/>
          <p:nvPr/>
        </p:nvGrpSpPr>
        <p:grpSpPr>
          <a:xfrm>
            <a:off x="1721289" y="1752600"/>
            <a:ext cx="1798659" cy="1595438"/>
            <a:chOff x="126" y="1104"/>
            <a:chExt cx="1034" cy="1005"/>
          </a:xfrm>
        </p:grpSpPr>
        <p:sp>
          <p:nvSpPr>
            <p:cNvPr id="2167" name="Google Shape;2167;p115"/>
            <p:cNvSpPr/>
            <p:nvPr/>
          </p:nvSpPr>
          <p:spPr>
            <a:xfrm>
              <a:off x="126" y="1849"/>
              <a:ext cx="246" cy="26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115"/>
            <p:cNvSpPr/>
            <p:nvPr/>
          </p:nvSpPr>
          <p:spPr>
            <a:xfrm>
              <a:off x="390" y="1462"/>
              <a:ext cx="247" cy="26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115"/>
            <p:cNvSpPr/>
            <p:nvPr/>
          </p:nvSpPr>
          <p:spPr>
            <a:xfrm>
              <a:off x="668" y="1104"/>
              <a:ext cx="246" cy="26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70" name="Google Shape;2170;p115"/>
            <p:cNvCxnSpPr/>
            <p:nvPr/>
          </p:nvCxnSpPr>
          <p:spPr>
            <a:xfrm flipH="1">
              <a:off x="544" y="1299"/>
              <a:ext cx="124" cy="163"/>
            </a:xfrm>
            <a:prstGeom prst="straightConnector1">
              <a:avLst/>
            </a:prstGeom>
            <a:noFill/>
            <a:ln w="9525" cap="flat" cmpd="sng">
              <a:solidFill>
                <a:schemeClr val="dk1"/>
              </a:solidFill>
              <a:prstDash val="solid"/>
              <a:round/>
              <a:headEnd type="none" w="sm" len="sm"/>
              <a:tailEnd type="triangle" w="med" len="med"/>
            </a:ln>
          </p:spPr>
        </p:cxnSp>
        <p:cxnSp>
          <p:nvCxnSpPr>
            <p:cNvPr id="2171" name="Google Shape;2171;p115"/>
            <p:cNvCxnSpPr>
              <a:endCxn id="2172" idx="0"/>
            </p:cNvCxnSpPr>
            <p:nvPr/>
          </p:nvCxnSpPr>
          <p:spPr>
            <a:xfrm flipH="1">
              <a:off x="237" y="1572"/>
              <a:ext cx="300" cy="300"/>
            </a:xfrm>
            <a:prstGeom prst="straightConnector1">
              <a:avLst/>
            </a:prstGeom>
            <a:noFill/>
            <a:ln w="9525" cap="flat" cmpd="sng">
              <a:solidFill>
                <a:schemeClr val="dk1"/>
              </a:solidFill>
              <a:prstDash val="solid"/>
              <a:round/>
              <a:headEnd type="none" w="sm" len="sm"/>
              <a:tailEnd type="triangle" w="med" len="med"/>
            </a:ln>
          </p:spPr>
        </p:cxnSp>
        <p:cxnSp>
          <p:nvCxnSpPr>
            <p:cNvPr id="2173" name="Google Shape;2173;p115"/>
            <p:cNvCxnSpPr/>
            <p:nvPr/>
          </p:nvCxnSpPr>
          <p:spPr>
            <a:xfrm>
              <a:off x="791" y="1657"/>
              <a:ext cx="369" cy="0"/>
            </a:xfrm>
            <a:prstGeom prst="straightConnector1">
              <a:avLst/>
            </a:prstGeom>
            <a:noFill/>
            <a:ln w="9525" cap="flat" cmpd="sng">
              <a:solidFill>
                <a:schemeClr val="dk1"/>
              </a:solidFill>
              <a:prstDash val="solid"/>
              <a:round/>
              <a:headEnd type="none" w="sm" len="sm"/>
              <a:tailEnd type="triangle" w="med" len="med"/>
            </a:ln>
          </p:spPr>
        </p:cxnSp>
        <p:sp>
          <p:nvSpPr>
            <p:cNvPr id="2172" name="Google Shape;2172;p115"/>
            <p:cNvSpPr txBox="1"/>
            <p:nvPr/>
          </p:nvSpPr>
          <p:spPr>
            <a:xfrm>
              <a:off x="144" y="1872"/>
              <a:ext cx="185"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2174" name="Google Shape;2174;p115"/>
            <p:cNvSpPr txBox="1"/>
            <p:nvPr/>
          </p:nvSpPr>
          <p:spPr>
            <a:xfrm>
              <a:off x="415" y="1540"/>
              <a:ext cx="187"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175" name="Google Shape;2175;p115"/>
            <p:cNvSpPr txBox="1"/>
            <p:nvPr/>
          </p:nvSpPr>
          <p:spPr>
            <a:xfrm>
              <a:off x="692" y="1150"/>
              <a:ext cx="191" cy="2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grpSp>
      <p:sp>
        <p:nvSpPr>
          <p:cNvPr id="2176" name="Google Shape;2176;p115"/>
          <p:cNvSpPr/>
          <p:nvPr/>
        </p:nvSpPr>
        <p:spPr>
          <a:xfrm>
            <a:off x="4124326" y="4889500"/>
            <a:ext cx="392113"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115"/>
          <p:cNvSpPr/>
          <p:nvPr/>
        </p:nvSpPr>
        <p:spPr>
          <a:xfrm>
            <a:off x="4906963" y="4889500"/>
            <a:ext cx="392112"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115"/>
          <p:cNvSpPr/>
          <p:nvPr/>
        </p:nvSpPr>
        <p:spPr>
          <a:xfrm>
            <a:off x="4516439" y="4114800"/>
            <a:ext cx="390525"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115"/>
          <p:cNvSpPr txBox="1"/>
          <p:nvPr/>
        </p:nvSpPr>
        <p:spPr>
          <a:xfrm>
            <a:off x="4516438" y="4203445"/>
            <a:ext cx="29687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180" name="Google Shape;2180;p115"/>
          <p:cNvSpPr txBox="1"/>
          <p:nvPr/>
        </p:nvSpPr>
        <p:spPr>
          <a:xfrm>
            <a:off x="4114800" y="4953000"/>
            <a:ext cx="3032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181" name="Google Shape;2181;p115"/>
          <p:cNvSpPr txBox="1"/>
          <p:nvPr/>
        </p:nvSpPr>
        <p:spPr>
          <a:xfrm>
            <a:off x="4953000" y="4953000"/>
            <a:ext cx="2936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cxnSp>
        <p:nvCxnSpPr>
          <p:cNvPr id="2182" name="Google Shape;2182;p115"/>
          <p:cNvCxnSpPr/>
          <p:nvPr/>
        </p:nvCxnSpPr>
        <p:spPr>
          <a:xfrm flipH="1">
            <a:off x="4368800" y="4527550"/>
            <a:ext cx="293688" cy="361950"/>
          </a:xfrm>
          <a:prstGeom prst="straightConnector1">
            <a:avLst/>
          </a:prstGeom>
          <a:noFill/>
          <a:ln w="9525" cap="flat" cmpd="sng">
            <a:solidFill>
              <a:schemeClr val="dk1"/>
            </a:solidFill>
            <a:prstDash val="solid"/>
            <a:round/>
            <a:headEnd type="none" w="sm" len="sm"/>
            <a:tailEnd type="triangle" w="med" len="med"/>
          </a:ln>
        </p:spPr>
      </p:cxnSp>
      <p:cxnSp>
        <p:nvCxnSpPr>
          <p:cNvPr id="2183" name="Google Shape;2183;p115"/>
          <p:cNvCxnSpPr/>
          <p:nvPr/>
        </p:nvCxnSpPr>
        <p:spPr>
          <a:xfrm>
            <a:off x="4810126" y="4476750"/>
            <a:ext cx="244475" cy="412750"/>
          </a:xfrm>
          <a:prstGeom prst="straightConnector1">
            <a:avLst/>
          </a:prstGeom>
          <a:noFill/>
          <a:ln w="9525" cap="flat" cmpd="sng">
            <a:solidFill>
              <a:schemeClr val="dk1"/>
            </a:solidFill>
            <a:prstDash val="solid"/>
            <a:round/>
            <a:headEnd type="none" w="sm" len="sm"/>
            <a:tailEnd type="triangle" w="med" len="med"/>
          </a:ln>
        </p:spPr>
      </p:cxnSp>
      <p:sp>
        <p:nvSpPr>
          <p:cNvPr id="2184" name="Google Shape;2184;p115"/>
          <p:cNvSpPr txBox="1"/>
          <p:nvPr/>
        </p:nvSpPr>
        <p:spPr>
          <a:xfrm>
            <a:off x="1850923" y="4058264"/>
            <a:ext cx="3032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grpSp>
        <p:nvGrpSpPr>
          <p:cNvPr id="2185" name="Google Shape;2185;p115"/>
          <p:cNvGrpSpPr/>
          <p:nvPr/>
        </p:nvGrpSpPr>
        <p:grpSpPr>
          <a:xfrm>
            <a:off x="1828800" y="4038602"/>
            <a:ext cx="1295400" cy="1771651"/>
            <a:chOff x="192" y="2544"/>
            <a:chExt cx="816" cy="1116"/>
          </a:xfrm>
        </p:grpSpPr>
        <p:sp>
          <p:nvSpPr>
            <p:cNvPr id="2186" name="Google Shape;2186;p115"/>
            <p:cNvSpPr/>
            <p:nvPr/>
          </p:nvSpPr>
          <p:spPr>
            <a:xfrm>
              <a:off x="768" y="3408"/>
              <a:ext cx="240" cy="24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115"/>
            <p:cNvSpPr/>
            <p:nvPr/>
          </p:nvSpPr>
          <p:spPr>
            <a:xfrm>
              <a:off x="528" y="2976"/>
              <a:ext cx="240" cy="24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115"/>
            <p:cNvSpPr/>
            <p:nvPr/>
          </p:nvSpPr>
          <p:spPr>
            <a:xfrm>
              <a:off x="192" y="2544"/>
              <a:ext cx="240" cy="24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89" name="Google Shape;2189;p115"/>
            <p:cNvCxnSpPr/>
            <p:nvPr/>
          </p:nvCxnSpPr>
          <p:spPr>
            <a:xfrm>
              <a:off x="384" y="2784"/>
              <a:ext cx="192" cy="192"/>
            </a:xfrm>
            <a:prstGeom prst="straightConnector1">
              <a:avLst/>
            </a:prstGeom>
            <a:noFill/>
            <a:ln w="9525" cap="flat" cmpd="sng">
              <a:solidFill>
                <a:schemeClr val="dk1"/>
              </a:solidFill>
              <a:prstDash val="solid"/>
              <a:round/>
              <a:headEnd type="none" w="sm" len="sm"/>
              <a:tailEnd type="triangle" w="med" len="med"/>
            </a:ln>
          </p:spPr>
        </p:cxnSp>
        <p:cxnSp>
          <p:nvCxnSpPr>
            <p:cNvPr id="2190" name="Google Shape;2190;p115"/>
            <p:cNvCxnSpPr/>
            <p:nvPr/>
          </p:nvCxnSpPr>
          <p:spPr>
            <a:xfrm>
              <a:off x="720" y="3216"/>
              <a:ext cx="144" cy="192"/>
            </a:xfrm>
            <a:prstGeom prst="straightConnector1">
              <a:avLst/>
            </a:prstGeom>
            <a:noFill/>
            <a:ln w="9525" cap="flat" cmpd="sng">
              <a:solidFill>
                <a:schemeClr val="dk1"/>
              </a:solidFill>
              <a:prstDash val="solid"/>
              <a:round/>
              <a:headEnd type="none" w="sm" len="sm"/>
              <a:tailEnd type="triangle" w="med" len="med"/>
            </a:ln>
          </p:spPr>
        </p:cxnSp>
        <p:sp>
          <p:nvSpPr>
            <p:cNvPr id="2191" name="Google Shape;2191;p115"/>
            <p:cNvSpPr txBox="1"/>
            <p:nvPr/>
          </p:nvSpPr>
          <p:spPr>
            <a:xfrm>
              <a:off x="528" y="3024"/>
              <a:ext cx="187"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192" name="Google Shape;2192;p115"/>
            <p:cNvSpPr txBox="1"/>
            <p:nvPr/>
          </p:nvSpPr>
          <p:spPr>
            <a:xfrm>
              <a:off x="758" y="3447"/>
              <a:ext cx="185"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grpSp>
      <p:cxnSp>
        <p:nvCxnSpPr>
          <p:cNvPr id="2193" name="Google Shape;2193;p115"/>
          <p:cNvCxnSpPr/>
          <p:nvPr/>
        </p:nvCxnSpPr>
        <p:spPr>
          <a:xfrm>
            <a:off x="3131577" y="4761272"/>
            <a:ext cx="838200" cy="0"/>
          </a:xfrm>
          <a:prstGeom prst="straightConnector1">
            <a:avLst/>
          </a:prstGeom>
          <a:noFill/>
          <a:ln w="9525" cap="flat" cmpd="sng">
            <a:solidFill>
              <a:schemeClr val="dk1"/>
            </a:solidFill>
            <a:prstDash val="solid"/>
            <a:round/>
            <a:headEnd type="none" w="sm" len="sm"/>
            <a:tailEnd type="triangle" w="med" len="med"/>
          </a:ln>
        </p:spPr>
      </p:cxnSp>
      <p:sp>
        <p:nvSpPr>
          <p:cNvPr id="2194" name="Google Shape;2194;p115"/>
          <p:cNvSpPr txBox="1"/>
          <p:nvPr/>
        </p:nvSpPr>
        <p:spPr>
          <a:xfrm>
            <a:off x="2955924" y="4405313"/>
            <a:ext cx="1168401"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Single left</a:t>
            </a:r>
            <a:endParaRPr sz="1400" b="0" i="0" u="none" strike="noStrike" cap="none">
              <a:solidFill>
                <a:srgbClr val="000000"/>
              </a:solidFill>
              <a:latin typeface="Arial"/>
              <a:ea typeface="Arial"/>
              <a:cs typeface="Arial"/>
              <a:sym typeface="Arial"/>
            </a:endParaRPr>
          </a:p>
        </p:txBody>
      </p:sp>
      <p:grpSp>
        <p:nvGrpSpPr>
          <p:cNvPr id="2195" name="Google Shape;2195;p115"/>
          <p:cNvGrpSpPr/>
          <p:nvPr/>
        </p:nvGrpSpPr>
        <p:grpSpPr>
          <a:xfrm>
            <a:off x="3962401" y="2286003"/>
            <a:ext cx="1184275" cy="1422401"/>
            <a:chOff x="1536" y="1440"/>
            <a:chExt cx="746" cy="896"/>
          </a:xfrm>
        </p:grpSpPr>
        <p:sp>
          <p:nvSpPr>
            <p:cNvPr id="2196" name="Google Shape;2196;p115"/>
            <p:cNvSpPr/>
            <p:nvPr/>
          </p:nvSpPr>
          <p:spPr>
            <a:xfrm>
              <a:off x="1542" y="1928"/>
              <a:ext cx="247" cy="26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115"/>
            <p:cNvSpPr/>
            <p:nvPr/>
          </p:nvSpPr>
          <p:spPr>
            <a:xfrm>
              <a:off x="2035" y="1928"/>
              <a:ext cx="247" cy="26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115"/>
            <p:cNvSpPr/>
            <p:nvPr/>
          </p:nvSpPr>
          <p:spPr>
            <a:xfrm>
              <a:off x="1789" y="1440"/>
              <a:ext cx="246" cy="26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115"/>
            <p:cNvSpPr txBox="1"/>
            <p:nvPr/>
          </p:nvSpPr>
          <p:spPr>
            <a:xfrm>
              <a:off x="1789" y="1533"/>
              <a:ext cx="187"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200" name="Google Shape;2200;p115"/>
            <p:cNvSpPr txBox="1"/>
            <p:nvPr/>
          </p:nvSpPr>
          <p:spPr>
            <a:xfrm>
              <a:off x="1536" y="2006"/>
              <a:ext cx="185"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2201" name="Google Shape;2201;p115"/>
            <p:cNvSpPr txBox="1"/>
            <p:nvPr/>
          </p:nvSpPr>
          <p:spPr>
            <a:xfrm>
              <a:off x="2016" y="1968"/>
              <a:ext cx="191" cy="3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cxnSp>
          <p:nvCxnSpPr>
            <p:cNvPr id="2202" name="Google Shape;2202;p115"/>
            <p:cNvCxnSpPr/>
            <p:nvPr/>
          </p:nvCxnSpPr>
          <p:spPr>
            <a:xfrm flipH="1">
              <a:off x="1696" y="1700"/>
              <a:ext cx="185" cy="228"/>
            </a:xfrm>
            <a:prstGeom prst="straightConnector1">
              <a:avLst/>
            </a:prstGeom>
            <a:noFill/>
            <a:ln w="9525" cap="flat" cmpd="sng">
              <a:solidFill>
                <a:schemeClr val="dk1"/>
              </a:solidFill>
              <a:prstDash val="solid"/>
              <a:round/>
              <a:headEnd type="none" w="sm" len="sm"/>
              <a:tailEnd type="triangle" w="med" len="med"/>
            </a:ln>
          </p:spPr>
        </p:cxnSp>
        <p:cxnSp>
          <p:nvCxnSpPr>
            <p:cNvPr id="2203" name="Google Shape;2203;p115"/>
            <p:cNvCxnSpPr/>
            <p:nvPr/>
          </p:nvCxnSpPr>
          <p:spPr>
            <a:xfrm>
              <a:off x="1974" y="1668"/>
              <a:ext cx="154" cy="260"/>
            </a:xfrm>
            <a:prstGeom prst="straightConnector1">
              <a:avLst/>
            </a:prstGeom>
            <a:noFill/>
            <a:ln w="9525" cap="flat" cmpd="sng">
              <a:solidFill>
                <a:schemeClr val="dk1"/>
              </a:solidFill>
              <a:prstDash val="solid"/>
              <a:round/>
              <a:headEnd type="none" w="sm" len="sm"/>
              <a:tailEnd type="triangle" w="med" len="med"/>
            </a:ln>
          </p:spPr>
        </p:cxnSp>
      </p:grpSp>
      <p:cxnSp>
        <p:nvCxnSpPr>
          <p:cNvPr id="2204" name="Google Shape;2204;p115"/>
          <p:cNvCxnSpPr/>
          <p:nvPr/>
        </p:nvCxnSpPr>
        <p:spPr>
          <a:xfrm>
            <a:off x="5638800" y="1600200"/>
            <a:ext cx="0" cy="4724400"/>
          </a:xfrm>
          <a:prstGeom prst="straightConnector1">
            <a:avLst/>
          </a:prstGeom>
          <a:noFill/>
          <a:ln w="9525" cap="flat" cmpd="sng">
            <a:solidFill>
              <a:schemeClr val="dk1"/>
            </a:solidFill>
            <a:prstDash val="solid"/>
            <a:round/>
            <a:headEnd type="none" w="sm" len="sm"/>
            <a:tailEnd type="none" w="sm" len="sm"/>
          </a:ln>
        </p:spPr>
      </p:cxnSp>
      <p:sp>
        <p:nvSpPr>
          <p:cNvPr id="2205" name="Google Shape;2205;p115"/>
          <p:cNvSpPr/>
          <p:nvPr/>
        </p:nvSpPr>
        <p:spPr>
          <a:xfrm>
            <a:off x="6934201" y="2971800"/>
            <a:ext cx="390525"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115"/>
          <p:cNvSpPr/>
          <p:nvPr/>
        </p:nvSpPr>
        <p:spPr>
          <a:xfrm>
            <a:off x="6334126" y="2397125"/>
            <a:ext cx="392113"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115"/>
          <p:cNvSpPr/>
          <p:nvPr/>
        </p:nvSpPr>
        <p:spPr>
          <a:xfrm>
            <a:off x="6775451" y="1828800"/>
            <a:ext cx="390525"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08" name="Google Shape;2208;p115"/>
          <p:cNvCxnSpPr/>
          <p:nvPr/>
        </p:nvCxnSpPr>
        <p:spPr>
          <a:xfrm flipH="1">
            <a:off x="6578600" y="2138363"/>
            <a:ext cx="196850" cy="258762"/>
          </a:xfrm>
          <a:prstGeom prst="straightConnector1">
            <a:avLst/>
          </a:prstGeom>
          <a:noFill/>
          <a:ln w="9525" cap="flat" cmpd="sng">
            <a:solidFill>
              <a:schemeClr val="dk1"/>
            </a:solidFill>
            <a:prstDash val="solid"/>
            <a:round/>
            <a:headEnd type="none" w="sm" len="sm"/>
            <a:tailEnd type="triangle" w="med" len="med"/>
          </a:ln>
        </p:spPr>
      </p:cxnSp>
      <p:cxnSp>
        <p:nvCxnSpPr>
          <p:cNvPr id="2209" name="Google Shape;2209;p115"/>
          <p:cNvCxnSpPr/>
          <p:nvPr/>
        </p:nvCxnSpPr>
        <p:spPr>
          <a:xfrm>
            <a:off x="7086600" y="2482648"/>
            <a:ext cx="1524000" cy="0"/>
          </a:xfrm>
          <a:prstGeom prst="straightConnector1">
            <a:avLst/>
          </a:prstGeom>
          <a:noFill/>
          <a:ln w="9525" cap="flat" cmpd="sng">
            <a:solidFill>
              <a:schemeClr val="dk1"/>
            </a:solidFill>
            <a:prstDash val="solid"/>
            <a:round/>
            <a:headEnd type="none" w="sm" len="sm"/>
            <a:tailEnd type="triangle" w="med" len="med"/>
          </a:ln>
        </p:spPr>
      </p:cxnSp>
      <p:sp>
        <p:nvSpPr>
          <p:cNvPr id="2210" name="Google Shape;2210;p115"/>
          <p:cNvSpPr txBox="1"/>
          <p:nvPr/>
        </p:nvSpPr>
        <p:spPr>
          <a:xfrm>
            <a:off x="6934200" y="3048000"/>
            <a:ext cx="2936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2211" name="Google Shape;2211;p115"/>
          <p:cNvSpPr txBox="1"/>
          <p:nvPr/>
        </p:nvSpPr>
        <p:spPr>
          <a:xfrm>
            <a:off x="6373813" y="2520950"/>
            <a:ext cx="29687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212" name="Google Shape;2212;p115"/>
          <p:cNvSpPr txBox="1"/>
          <p:nvPr/>
        </p:nvSpPr>
        <p:spPr>
          <a:xfrm>
            <a:off x="6813550" y="1901825"/>
            <a:ext cx="3032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cxnSp>
        <p:nvCxnSpPr>
          <p:cNvPr id="2213" name="Google Shape;2213;p115"/>
          <p:cNvCxnSpPr/>
          <p:nvPr/>
        </p:nvCxnSpPr>
        <p:spPr>
          <a:xfrm>
            <a:off x="6629400" y="2743200"/>
            <a:ext cx="304800" cy="304800"/>
          </a:xfrm>
          <a:prstGeom prst="straightConnector1">
            <a:avLst/>
          </a:prstGeom>
          <a:noFill/>
          <a:ln w="9525" cap="flat" cmpd="sng">
            <a:solidFill>
              <a:schemeClr val="dk1"/>
            </a:solidFill>
            <a:prstDash val="solid"/>
            <a:round/>
            <a:headEnd type="none" w="sm" len="sm"/>
            <a:tailEnd type="triangle" w="med" len="med"/>
          </a:ln>
        </p:spPr>
      </p:cxnSp>
      <p:sp>
        <p:nvSpPr>
          <p:cNvPr id="2214" name="Google Shape;2214;p115"/>
          <p:cNvSpPr txBox="1"/>
          <p:nvPr/>
        </p:nvSpPr>
        <p:spPr>
          <a:xfrm>
            <a:off x="7264476" y="2195513"/>
            <a:ext cx="1406449"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Double right</a:t>
            </a:r>
            <a:endParaRPr sz="1400" b="0" i="0" u="none" strike="noStrike" cap="none">
              <a:solidFill>
                <a:srgbClr val="000000"/>
              </a:solidFill>
              <a:latin typeface="Arial"/>
              <a:ea typeface="Arial"/>
              <a:cs typeface="Arial"/>
              <a:sym typeface="Arial"/>
            </a:endParaRPr>
          </a:p>
        </p:txBody>
      </p:sp>
      <p:sp>
        <p:nvSpPr>
          <p:cNvPr id="2215" name="Google Shape;2215;p115"/>
          <p:cNvSpPr/>
          <p:nvPr/>
        </p:nvSpPr>
        <p:spPr>
          <a:xfrm>
            <a:off x="9001126" y="2679700"/>
            <a:ext cx="392113"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115"/>
          <p:cNvSpPr/>
          <p:nvPr/>
        </p:nvSpPr>
        <p:spPr>
          <a:xfrm>
            <a:off x="9783763" y="2679700"/>
            <a:ext cx="392112"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115"/>
          <p:cNvSpPr/>
          <p:nvPr/>
        </p:nvSpPr>
        <p:spPr>
          <a:xfrm>
            <a:off x="9393239" y="1905000"/>
            <a:ext cx="390525"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115"/>
          <p:cNvSpPr txBox="1"/>
          <p:nvPr/>
        </p:nvSpPr>
        <p:spPr>
          <a:xfrm>
            <a:off x="9372600" y="1981200"/>
            <a:ext cx="2936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2219" name="Google Shape;2219;p115"/>
          <p:cNvSpPr txBox="1"/>
          <p:nvPr/>
        </p:nvSpPr>
        <p:spPr>
          <a:xfrm>
            <a:off x="8991600" y="2743200"/>
            <a:ext cx="29687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220" name="Google Shape;2220;p115"/>
          <p:cNvSpPr txBox="1"/>
          <p:nvPr/>
        </p:nvSpPr>
        <p:spPr>
          <a:xfrm>
            <a:off x="9753600" y="2743200"/>
            <a:ext cx="3032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cxnSp>
        <p:nvCxnSpPr>
          <p:cNvPr id="2221" name="Google Shape;2221;p115"/>
          <p:cNvCxnSpPr/>
          <p:nvPr/>
        </p:nvCxnSpPr>
        <p:spPr>
          <a:xfrm flipH="1">
            <a:off x="9245600" y="2317750"/>
            <a:ext cx="293688" cy="361950"/>
          </a:xfrm>
          <a:prstGeom prst="straightConnector1">
            <a:avLst/>
          </a:prstGeom>
          <a:noFill/>
          <a:ln w="9525" cap="flat" cmpd="sng">
            <a:solidFill>
              <a:schemeClr val="dk1"/>
            </a:solidFill>
            <a:prstDash val="solid"/>
            <a:round/>
            <a:headEnd type="none" w="sm" len="sm"/>
            <a:tailEnd type="triangle" w="med" len="med"/>
          </a:ln>
        </p:spPr>
      </p:cxnSp>
      <p:cxnSp>
        <p:nvCxnSpPr>
          <p:cNvPr id="2222" name="Google Shape;2222;p115"/>
          <p:cNvCxnSpPr/>
          <p:nvPr/>
        </p:nvCxnSpPr>
        <p:spPr>
          <a:xfrm>
            <a:off x="9686926" y="2266950"/>
            <a:ext cx="244475" cy="412750"/>
          </a:xfrm>
          <a:prstGeom prst="straightConnector1">
            <a:avLst/>
          </a:prstGeom>
          <a:noFill/>
          <a:ln w="9525" cap="flat" cmpd="sng">
            <a:solidFill>
              <a:schemeClr val="dk1"/>
            </a:solidFill>
            <a:prstDash val="solid"/>
            <a:round/>
            <a:headEnd type="none" w="sm" len="sm"/>
            <a:tailEnd type="triangle" w="med" len="med"/>
          </a:ln>
        </p:spPr>
      </p:cxnSp>
      <p:sp>
        <p:nvSpPr>
          <p:cNvPr id="2223" name="Google Shape;2223;p115"/>
          <p:cNvSpPr/>
          <p:nvPr/>
        </p:nvSpPr>
        <p:spPr>
          <a:xfrm>
            <a:off x="9001126" y="4889500"/>
            <a:ext cx="392113"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115"/>
          <p:cNvSpPr/>
          <p:nvPr/>
        </p:nvSpPr>
        <p:spPr>
          <a:xfrm>
            <a:off x="9783763" y="4889500"/>
            <a:ext cx="392112"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115"/>
          <p:cNvSpPr/>
          <p:nvPr/>
        </p:nvSpPr>
        <p:spPr>
          <a:xfrm>
            <a:off x="9393239" y="4114800"/>
            <a:ext cx="390525" cy="41275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115"/>
          <p:cNvSpPr txBox="1"/>
          <p:nvPr/>
        </p:nvSpPr>
        <p:spPr>
          <a:xfrm>
            <a:off x="9372600" y="4191000"/>
            <a:ext cx="2936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2227" name="Google Shape;2227;p115"/>
          <p:cNvSpPr txBox="1"/>
          <p:nvPr/>
        </p:nvSpPr>
        <p:spPr>
          <a:xfrm>
            <a:off x="8991600" y="4953000"/>
            <a:ext cx="3032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228" name="Google Shape;2228;p115"/>
          <p:cNvSpPr txBox="1"/>
          <p:nvPr/>
        </p:nvSpPr>
        <p:spPr>
          <a:xfrm>
            <a:off x="9753600" y="4953000"/>
            <a:ext cx="29687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cxnSp>
        <p:nvCxnSpPr>
          <p:cNvPr id="2229" name="Google Shape;2229;p115"/>
          <p:cNvCxnSpPr/>
          <p:nvPr/>
        </p:nvCxnSpPr>
        <p:spPr>
          <a:xfrm flipH="1">
            <a:off x="9245600" y="4527550"/>
            <a:ext cx="293688" cy="361950"/>
          </a:xfrm>
          <a:prstGeom prst="straightConnector1">
            <a:avLst/>
          </a:prstGeom>
          <a:noFill/>
          <a:ln w="9525" cap="flat" cmpd="sng">
            <a:solidFill>
              <a:schemeClr val="dk1"/>
            </a:solidFill>
            <a:prstDash val="solid"/>
            <a:round/>
            <a:headEnd type="none" w="sm" len="sm"/>
            <a:tailEnd type="triangle" w="med" len="med"/>
          </a:ln>
        </p:spPr>
      </p:cxnSp>
      <p:cxnSp>
        <p:nvCxnSpPr>
          <p:cNvPr id="2230" name="Google Shape;2230;p115"/>
          <p:cNvCxnSpPr/>
          <p:nvPr/>
        </p:nvCxnSpPr>
        <p:spPr>
          <a:xfrm>
            <a:off x="9686926" y="4476750"/>
            <a:ext cx="244475" cy="412750"/>
          </a:xfrm>
          <a:prstGeom prst="straightConnector1">
            <a:avLst/>
          </a:prstGeom>
          <a:noFill/>
          <a:ln w="9525" cap="flat" cmpd="sng">
            <a:solidFill>
              <a:schemeClr val="dk1"/>
            </a:solidFill>
            <a:prstDash val="solid"/>
            <a:round/>
            <a:headEnd type="none" w="sm" len="sm"/>
            <a:tailEnd type="triangle" w="med" len="med"/>
          </a:ln>
        </p:spPr>
      </p:cxnSp>
      <p:sp>
        <p:nvSpPr>
          <p:cNvPr id="2231" name="Google Shape;2231;p115"/>
          <p:cNvSpPr/>
          <p:nvPr/>
        </p:nvSpPr>
        <p:spPr>
          <a:xfrm>
            <a:off x="6172200" y="5638800"/>
            <a:ext cx="381000" cy="38100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115"/>
          <p:cNvSpPr/>
          <p:nvPr/>
        </p:nvSpPr>
        <p:spPr>
          <a:xfrm>
            <a:off x="6781800" y="4800600"/>
            <a:ext cx="381000" cy="38100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115"/>
          <p:cNvSpPr/>
          <p:nvPr/>
        </p:nvSpPr>
        <p:spPr>
          <a:xfrm>
            <a:off x="6248400" y="4114800"/>
            <a:ext cx="381000" cy="381000"/>
          </a:xfrm>
          <a:prstGeom prst="ellipse">
            <a:avLst/>
          </a:prstGeom>
          <a:no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34" name="Google Shape;2234;p115"/>
          <p:cNvCxnSpPr/>
          <p:nvPr/>
        </p:nvCxnSpPr>
        <p:spPr>
          <a:xfrm>
            <a:off x="6553200" y="4495800"/>
            <a:ext cx="304800" cy="304800"/>
          </a:xfrm>
          <a:prstGeom prst="straightConnector1">
            <a:avLst/>
          </a:prstGeom>
          <a:noFill/>
          <a:ln w="9525" cap="flat" cmpd="sng">
            <a:solidFill>
              <a:schemeClr val="dk1"/>
            </a:solidFill>
            <a:prstDash val="solid"/>
            <a:round/>
            <a:headEnd type="none" w="sm" len="sm"/>
            <a:tailEnd type="triangle" w="med" len="med"/>
          </a:ln>
        </p:spPr>
      </p:cxnSp>
      <p:sp>
        <p:nvSpPr>
          <p:cNvPr id="2235" name="Google Shape;2235;p115"/>
          <p:cNvSpPr txBox="1"/>
          <p:nvPr/>
        </p:nvSpPr>
        <p:spPr>
          <a:xfrm>
            <a:off x="6781800" y="4876800"/>
            <a:ext cx="29687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236" name="Google Shape;2236;p115"/>
          <p:cNvSpPr txBox="1"/>
          <p:nvPr/>
        </p:nvSpPr>
        <p:spPr>
          <a:xfrm>
            <a:off x="6172200" y="5715000"/>
            <a:ext cx="2936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cxnSp>
        <p:nvCxnSpPr>
          <p:cNvPr id="2237" name="Google Shape;2237;p115"/>
          <p:cNvCxnSpPr/>
          <p:nvPr/>
        </p:nvCxnSpPr>
        <p:spPr>
          <a:xfrm flipH="1">
            <a:off x="6477000" y="5181600"/>
            <a:ext cx="381000" cy="457200"/>
          </a:xfrm>
          <a:prstGeom prst="straightConnector1">
            <a:avLst/>
          </a:prstGeom>
          <a:noFill/>
          <a:ln w="9525" cap="flat" cmpd="sng">
            <a:solidFill>
              <a:schemeClr val="dk1"/>
            </a:solidFill>
            <a:prstDash val="solid"/>
            <a:round/>
            <a:headEnd type="none" w="sm" len="sm"/>
            <a:tailEnd type="triangle" w="med" len="med"/>
          </a:ln>
        </p:spPr>
      </p:cxnSp>
      <p:sp>
        <p:nvSpPr>
          <p:cNvPr id="2238" name="Google Shape;2238;p115"/>
          <p:cNvSpPr txBox="1"/>
          <p:nvPr/>
        </p:nvSpPr>
        <p:spPr>
          <a:xfrm>
            <a:off x="6232525" y="4100513"/>
            <a:ext cx="3032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cxnSp>
        <p:nvCxnSpPr>
          <p:cNvPr id="2239" name="Google Shape;2239;p115"/>
          <p:cNvCxnSpPr/>
          <p:nvPr/>
        </p:nvCxnSpPr>
        <p:spPr>
          <a:xfrm>
            <a:off x="7285703" y="4807976"/>
            <a:ext cx="1219200" cy="0"/>
          </a:xfrm>
          <a:prstGeom prst="straightConnector1">
            <a:avLst/>
          </a:prstGeom>
          <a:noFill/>
          <a:ln w="9525" cap="flat" cmpd="sng">
            <a:solidFill>
              <a:schemeClr val="dk1"/>
            </a:solidFill>
            <a:prstDash val="solid"/>
            <a:round/>
            <a:headEnd type="none" w="sm" len="sm"/>
            <a:tailEnd type="triangle" w="med" len="med"/>
          </a:ln>
        </p:spPr>
      </p:cxnSp>
      <p:sp>
        <p:nvSpPr>
          <p:cNvPr id="2240" name="Google Shape;2240;p115"/>
          <p:cNvSpPr txBox="1"/>
          <p:nvPr/>
        </p:nvSpPr>
        <p:spPr>
          <a:xfrm>
            <a:off x="7375525" y="4481513"/>
            <a:ext cx="1157288"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Double left </a:t>
            </a:r>
            <a:endParaRPr sz="1400" b="0" i="0" u="none" strike="noStrike" cap="none">
              <a:solidFill>
                <a:srgbClr val="000000"/>
              </a:solidFill>
              <a:latin typeface="Arial"/>
              <a:ea typeface="Arial"/>
              <a:cs typeface="Arial"/>
              <a:sym typeface="Arial"/>
            </a:endParaRPr>
          </a:p>
        </p:txBody>
      </p:sp>
      <p:sp>
        <p:nvSpPr>
          <p:cNvPr id="2241" name="Google Shape;2241;p115"/>
          <p:cNvSpPr/>
          <p:nvPr/>
        </p:nvSpPr>
        <p:spPr>
          <a:xfrm>
            <a:off x="2438400" y="3429000"/>
            <a:ext cx="1524000" cy="381000"/>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LL</a:t>
            </a:r>
            <a:endParaRPr sz="1400" b="0" i="0" u="none" strike="noStrike" cap="none">
              <a:solidFill>
                <a:srgbClr val="000000"/>
              </a:solidFill>
              <a:latin typeface="Arial"/>
              <a:ea typeface="Arial"/>
              <a:cs typeface="Arial"/>
              <a:sym typeface="Arial"/>
            </a:endParaRPr>
          </a:p>
        </p:txBody>
      </p:sp>
      <p:sp>
        <p:nvSpPr>
          <p:cNvPr id="2242" name="Google Shape;2242;p115"/>
          <p:cNvSpPr/>
          <p:nvPr/>
        </p:nvSpPr>
        <p:spPr>
          <a:xfrm>
            <a:off x="2895600" y="6019800"/>
            <a:ext cx="1524000" cy="381000"/>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RR</a:t>
            </a:r>
            <a:endParaRPr sz="1400" b="0" i="0" u="none" strike="noStrike" cap="none">
              <a:solidFill>
                <a:srgbClr val="000000"/>
              </a:solidFill>
              <a:latin typeface="Arial"/>
              <a:ea typeface="Arial"/>
              <a:cs typeface="Arial"/>
              <a:sym typeface="Arial"/>
            </a:endParaRPr>
          </a:p>
        </p:txBody>
      </p:sp>
      <p:sp>
        <p:nvSpPr>
          <p:cNvPr id="2243" name="Google Shape;2243;p115"/>
          <p:cNvSpPr/>
          <p:nvPr/>
        </p:nvSpPr>
        <p:spPr>
          <a:xfrm>
            <a:off x="6781800" y="3581400"/>
            <a:ext cx="1524000" cy="381000"/>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LR</a:t>
            </a:r>
            <a:endParaRPr sz="1400" b="0" i="0" u="none" strike="noStrike" cap="none">
              <a:solidFill>
                <a:srgbClr val="000000"/>
              </a:solidFill>
              <a:latin typeface="Arial"/>
              <a:ea typeface="Arial"/>
              <a:cs typeface="Arial"/>
              <a:sym typeface="Arial"/>
            </a:endParaRPr>
          </a:p>
        </p:txBody>
      </p:sp>
      <p:sp>
        <p:nvSpPr>
          <p:cNvPr id="2244" name="Google Shape;2244;p115"/>
          <p:cNvSpPr/>
          <p:nvPr/>
        </p:nvSpPr>
        <p:spPr>
          <a:xfrm>
            <a:off x="7239000" y="5791200"/>
            <a:ext cx="1524000" cy="381000"/>
          </a:xfrm>
          <a:prstGeom prst="rect">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RL</a:t>
            </a:r>
            <a:endParaRPr sz="1400" b="0" i="0" u="none" strike="noStrike" cap="none">
              <a:solidFill>
                <a:srgbClr val="000000"/>
              </a:solidFill>
              <a:latin typeface="Arial"/>
              <a:ea typeface="Arial"/>
              <a:cs typeface="Arial"/>
              <a:sym typeface="Arial"/>
            </a:endParaRPr>
          </a:p>
        </p:txBody>
      </p:sp>
      <p:pic>
        <p:nvPicPr>
          <p:cNvPr id="2245" name="Google Shape;2245;p115"/>
          <p:cNvPicPr preferRelativeResize="0"/>
          <p:nvPr/>
        </p:nvPicPr>
        <p:blipFill rotWithShape="1">
          <a:blip r:embed="rId3">
            <a:alphaModFix/>
          </a:blip>
          <a:srcRect/>
          <a:stretch/>
        </p:blipFill>
        <p:spPr>
          <a:xfrm>
            <a:off x="368696" y="184223"/>
            <a:ext cx="1269598" cy="120010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graphicFrame>
        <p:nvGraphicFramePr>
          <p:cNvPr id="2251" name="Google Shape;2251;p116"/>
          <p:cNvGraphicFramePr/>
          <p:nvPr/>
        </p:nvGraphicFramePr>
        <p:xfrm>
          <a:off x="1828800" y="1919288"/>
          <a:ext cx="8534400" cy="3109912"/>
        </p:xfrm>
        <a:graphic>
          <a:graphicData uri="http://schemas.openxmlformats.org/presentationml/2006/ole">
            <mc:AlternateContent xmlns:mc="http://schemas.openxmlformats.org/markup-compatibility/2006">
              <mc:Choice xmlns:v="urn:schemas-microsoft-com:vml" Requires="v">
                <p:oleObj spid="_x0000_s1027" r:id="rId4" imgW="8534400" imgH="3109912" progId="Paint.Picture">
                  <p:embed/>
                </p:oleObj>
              </mc:Choice>
              <mc:Fallback>
                <p:oleObj r:id="rId4" imgW="8534400" imgH="3109912" progId="Paint.Picture">
                  <p:embed/>
                  <p:pic>
                    <p:nvPicPr>
                      <p:cNvPr id="2251" name="Google Shape;2251;p116"/>
                      <p:cNvPicPr preferRelativeResize="0"/>
                      <p:nvPr/>
                    </p:nvPicPr>
                    <p:blipFill rotWithShape="1">
                      <a:blip r:embed="rId5">
                        <a:alphaModFix/>
                      </a:blip>
                      <a:srcRect/>
                      <a:stretch/>
                    </p:blipFill>
                    <p:spPr>
                      <a:xfrm>
                        <a:off x="1828800" y="1919288"/>
                        <a:ext cx="8534400" cy="3109912"/>
                      </a:xfrm>
                      <a:prstGeom prst="rect">
                        <a:avLst/>
                      </a:prstGeom>
                      <a:noFill/>
                      <a:ln>
                        <a:noFill/>
                      </a:ln>
                    </p:spPr>
                  </p:pic>
                </p:oleObj>
              </mc:Fallback>
            </mc:AlternateContent>
          </a:graphicData>
        </a:graphic>
      </p:graphicFrame>
      <p:sp>
        <p:nvSpPr>
          <p:cNvPr id="2252" name="Google Shape;2252;p116"/>
          <p:cNvSpPr txBox="1">
            <a:spLocks noGrp="1"/>
          </p:cNvSpPr>
          <p:nvPr>
            <p:ph type="title"/>
          </p:nvPr>
        </p:nvSpPr>
        <p:spPr>
          <a:xfrm>
            <a:off x="1403351" y="274639"/>
            <a:ext cx="2743200" cy="533400"/>
          </a:xfrm>
          <a:prstGeom prst="rect">
            <a:avLst/>
          </a:prstGeom>
          <a:noFill/>
          <a:ln>
            <a:noFill/>
          </a:ln>
        </p:spPr>
        <p:txBody>
          <a:bodyPr spcFirstLastPara="1" wrap="square" lIns="92075" tIns="46025" rIns="92075" bIns="46025" anchor="b" anchorCtr="0">
            <a:normAutofit/>
          </a:bodyPr>
          <a:lstStyle/>
          <a:p>
            <a:pPr marL="0" lvl="0" indent="0" algn="l" rtl="0">
              <a:lnSpc>
                <a:spcPct val="85000"/>
              </a:lnSpc>
              <a:spcBef>
                <a:spcPts val="0"/>
              </a:spcBef>
              <a:spcAft>
                <a:spcPts val="0"/>
              </a:spcAft>
              <a:buSzPts val="4800"/>
              <a:buNone/>
            </a:pPr>
            <a:r>
              <a:rPr lang="en-US" sz="2800" b="1"/>
              <a:t>LL Rotations</a:t>
            </a:r>
            <a:endParaRPr/>
          </a:p>
        </p:txBody>
      </p:sp>
      <p:grpSp>
        <p:nvGrpSpPr>
          <p:cNvPr id="2253" name="Google Shape;2253;p116"/>
          <p:cNvGrpSpPr/>
          <p:nvPr/>
        </p:nvGrpSpPr>
        <p:grpSpPr>
          <a:xfrm>
            <a:off x="2032001" y="1066801"/>
            <a:ext cx="8416925" cy="1204913"/>
            <a:chOff x="224" y="3138"/>
            <a:chExt cx="5302" cy="759"/>
          </a:xfrm>
        </p:grpSpPr>
        <p:sp>
          <p:nvSpPr>
            <p:cNvPr id="2254" name="Google Shape;2254;p116"/>
            <p:cNvSpPr txBox="1"/>
            <p:nvPr/>
          </p:nvSpPr>
          <p:spPr>
            <a:xfrm>
              <a:off x="224" y="3146"/>
              <a:ext cx="1332" cy="5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a:t>
              </a:r>
              <a:endParaRPr/>
            </a:p>
          </p:txBody>
        </p:sp>
        <p:sp>
          <p:nvSpPr>
            <p:cNvPr id="2255" name="Google Shape;2255;p116"/>
            <p:cNvSpPr txBox="1"/>
            <p:nvPr/>
          </p:nvSpPr>
          <p:spPr>
            <a:xfrm>
              <a:off x="2124" y="3138"/>
              <a:ext cx="1537" cy="5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Unbalanced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a:t>
              </a:r>
              <a:endParaRPr/>
            </a:p>
          </p:txBody>
        </p:sp>
        <p:sp>
          <p:nvSpPr>
            <p:cNvPr id="2256" name="Google Shape;2256;p116"/>
            <p:cNvSpPr txBox="1"/>
            <p:nvPr/>
          </p:nvSpPr>
          <p:spPr>
            <a:xfrm>
              <a:off x="4194" y="3141"/>
              <a:ext cx="1332" cy="7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 after </a:t>
              </a:r>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6600"/>
                  </a:solidFill>
                  <a:latin typeface="Times New Roman"/>
                  <a:ea typeface="Times New Roman"/>
                  <a:cs typeface="Times New Roman"/>
                  <a:sym typeface="Times New Roman"/>
                </a:rPr>
                <a:t>ROTATION</a:t>
              </a:r>
              <a:endParaRPr/>
            </a:p>
          </p:txBody>
        </p:sp>
      </p:grpSp>
      <p:sp>
        <p:nvSpPr>
          <p:cNvPr id="2257" name="Google Shape;2257;p116"/>
          <p:cNvSpPr txBox="1"/>
          <p:nvPr/>
        </p:nvSpPr>
        <p:spPr>
          <a:xfrm>
            <a:off x="1905001" y="5105400"/>
            <a:ext cx="306365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t>
            </a:r>
            <a:r>
              <a:rPr lang="en-US" sz="2400" b="0" i="0" u="none" strike="noStrike" cap="none" baseline="-25000">
                <a:solidFill>
                  <a:schemeClr val="dk1"/>
                </a:solidFill>
                <a:latin typeface="Times New Roman"/>
                <a:ea typeface="Times New Roman"/>
                <a:cs typeface="Times New Roman"/>
                <a:sym typeface="Times New Roman"/>
              </a:rPr>
              <a:t>L</a:t>
            </a:r>
            <a:r>
              <a:rPr lang="en-US" sz="2400" b="0" i="0" u="none" strike="noStrike" cap="none">
                <a:solidFill>
                  <a:schemeClr val="dk1"/>
                </a:solidFill>
                <a:latin typeface="Times New Roman"/>
                <a:ea typeface="Times New Roman"/>
                <a:cs typeface="Times New Roman"/>
                <a:sym typeface="Times New Roman"/>
              </a:rPr>
              <a:t> : Left subtree of B</a:t>
            </a:r>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t>
            </a:r>
            <a:r>
              <a:rPr lang="en-US" sz="2400" b="0" i="0" u="none" strike="noStrike" cap="none" baseline="-25000">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 Right subtree of B</a:t>
            </a:r>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A</a:t>
            </a:r>
            <a:r>
              <a:rPr lang="en-US" sz="2400" b="0" i="0" u="none" strike="noStrike" cap="none" baseline="-25000">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 Right subtree of A</a:t>
            </a:r>
            <a:endParaRPr/>
          </a:p>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chemeClr val="dk1"/>
                </a:solidFill>
                <a:latin typeface="Times New Roman"/>
                <a:ea typeface="Times New Roman"/>
                <a:cs typeface="Times New Roman"/>
                <a:sym typeface="Times New Roman"/>
              </a:rPr>
              <a:t>h </a:t>
            </a:r>
            <a:r>
              <a:rPr lang="en-US" sz="2000" b="0" i="1" u="none" strike="noStrike" cap="none">
                <a:solidFill>
                  <a:schemeClr val="dk1"/>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Height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11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1800"/>
              <a:buNone/>
            </a:pPr>
            <a:r>
              <a:rPr lang="en-US"/>
              <a:t>LL Rotation</a:t>
            </a:r>
            <a:endParaRPr/>
          </a:p>
        </p:txBody>
      </p:sp>
      <p:grpSp>
        <p:nvGrpSpPr>
          <p:cNvPr id="2264" name="Google Shape;2264;p117"/>
          <p:cNvGrpSpPr/>
          <p:nvPr/>
        </p:nvGrpSpPr>
        <p:grpSpPr>
          <a:xfrm>
            <a:off x="2514600" y="2514600"/>
            <a:ext cx="3200400" cy="3048000"/>
            <a:chOff x="624" y="1584"/>
            <a:chExt cx="2016" cy="1920"/>
          </a:xfrm>
        </p:grpSpPr>
        <p:sp>
          <p:nvSpPr>
            <p:cNvPr id="2265" name="Google Shape;2265;p117"/>
            <p:cNvSpPr/>
            <p:nvPr/>
          </p:nvSpPr>
          <p:spPr>
            <a:xfrm>
              <a:off x="1296" y="1584"/>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66" name="Google Shape;2266;p117"/>
            <p:cNvSpPr/>
            <p:nvPr/>
          </p:nvSpPr>
          <p:spPr>
            <a:xfrm>
              <a:off x="960" y="2112"/>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67" name="Google Shape;2267;p117"/>
            <p:cNvSpPr/>
            <p:nvPr/>
          </p:nvSpPr>
          <p:spPr>
            <a:xfrm>
              <a:off x="624" y="2640"/>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68" name="Google Shape;2268;p117"/>
            <p:cNvSpPr/>
            <p:nvPr/>
          </p:nvSpPr>
          <p:spPr>
            <a:xfrm>
              <a:off x="1680" y="2112"/>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69" name="Google Shape;2269;p117"/>
            <p:cNvSpPr/>
            <p:nvPr/>
          </p:nvSpPr>
          <p:spPr>
            <a:xfrm>
              <a:off x="1440" y="2640"/>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70" name="Google Shape;2270;p117"/>
            <p:cNvSpPr/>
            <p:nvPr/>
          </p:nvSpPr>
          <p:spPr>
            <a:xfrm>
              <a:off x="2064" y="2640"/>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71" name="Google Shape;2271;p117"/>
            <p:cNvSpPr/>
            <p:nvPr/>
          </p:nvSpPr>
          <p:spPr>
            <a:xfrm>
              <a:off x="1200" y="3168"/>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cxnSp>
          <p:nvCxnSpPr>
            <p:cNvPr id="2272" name="Google Shape;2272;p117"/>
            <p:cNvCxnSpPr/>
            <p:nvPr/>
          </p:nvCxnSpPr>
          <p:spPr>
            <a:xfrm flipH="1">
              <a:off x="1200" y="1920"/>
              <a:ext cx="192" cy="240"/>
            </a:xfrm>
            <a:prstGeom prst="straightConnector1">
              <a:avLst/>
            </a:prstGeom>
            <a:noFill/>
            <a:ln w="12700" cap="flat" cmpd="sng">
              <a:solidFill>
                <a:schemeClr val="dk1"/>
              </a:solidFill>
              <a:prstDash val="solid"/>
              <a:round/>
              <a:headEnd type="none" w="sm" len="sm"/>
              <a:tailEnd type="none" w="sm" len="sm"/>
            </a:ln>
          </p:spPr>
        </p:cxnSp>
        <p:cxnSp>
          <p:nvCxnSpPr>
            <p:cNvPr id="2273" name="Google Shape;2273;p117"/>
            <p:cNvCxnSpPr/>
            <p:nvPr/>
          </p:nvCxnSpPr>
          <p:spPr>
            <a:xfrm flipH="1">
              <a:off x="864" y="2448"/>
              <a:ext cx="192" cy="240"/>
            </a:xfrm>
            <a:prstGeom prst="straightConnector1">
              <a:avLst/>
            </a:prstGeom>
            <a:noFill/>
            <a:ln w="12700" cap="flat" cmpd="sng">
              <a:solidFill>
                <a:schemeClr val="dk1"/>
              </a:solidFill>
              <a:prstDash val="solid"/>
              <a:round/>
              <a:headEnd type="none" w="sm" len="sm"/>
              <a:tailEnd type="none" w="sm" len="sm"/>
            </a:ln>
          </p:spPr>
        </p:cxnSp>
        <p:cxnSp>
          <p:nvCxnSpPr>
            <p:cNvPr id="2274" name="Google Shape;2274;p117"/>
            <p:cNvCxnSpPr/>
            <p:nvPr/>
          </p:nvCxnSpPr>
          <p:spPr>
            <a:xfrm>
              <a:off x="1584" y="1872"/>
              <a:ext cx="192" cy="288"/>
            </a:xfrm>
            <a:prstGeom prst="straightConnector1">
              <a:avLst/>
            </a:prstGeom>
            <a:noFill/>
            <a:ln w="12700" cap="flat" cmpd="sng">
              <a:solidFill>
                <a:schemeClr val="dk1"/>
              </a:solidFill>
              <a:prstDash val="solid"/>
              <a:round/>
              <a:headEnd type="none" w="sm" len="sm"/>
              <a:tailEnd type="none" w="sm" len="sm"/>
            </a:ln>
          </p:spPr>
        </p:cxnSp>
        <p:cxnSp>
          <p:nvCxnSpPr>
            <p:cNvPr id="2275" name="Google Shape;2275;p117"/>
            <p:cNvCxnSpPr/>
            <p:nvPr/>
          </p:nvCxnSpPr>
          <p:spPr>
            <a:xfrm>
              <a:off x="1968" y="2400"/>
              <a:ext cx="192" cy="240"/>
            </a:xfrm>
            <a:prstGeom prst="straightConnector1">
              <a:avLst/>
            </a:prstGeom>
            <a:noFill/>
            <a:ln w="12700" cap="flat" cmpd="sng">
              <a:solidFill>
                <a:schemeClr val="dk1"/>
              </a:solidFill>
              <a:prstDash val="solid"/>
              <a:round/>
              <a:headEnd type="none" w="sm" len="sm"/>
              <a:tailEnd type="none" w="sm" len="sm"/>
            </a:ln>
          </p:spPr>
        </p:cxnSp>
        <p:cxnSp>
          <p:nvCxnSpPr>
            <p:cNvPr id="2276" name="Google Shape;2276;p117"/>
            <p:cNvCxnSpPr/>
            <p:nvPr/>
          </p:nvCxnSpPr>
          <p:spPr>
            <a:xfrm flipH="1">
              <a:off x="1680" y="2448"/>
              <a:ext cx="96" cy="192"/>
            </a:xfrm>
            <a:prstGeom prst="straightConnector1">
              <a:avLst/>
            </a:prstGeom>
            <a:noFill/>
            <a:ln w="12700" cap="flat" cmpd="sng">
              <a:solidFill>
                <a:schemeClr val="dk1"/>
              </a:solidFill>
              <a:prstDash val="solid"/>
              <a:round/>
              <a:headEnd type="none" w="sm" len="sm"/>
              <a:tailEnd type="none" w="sm" len="sm"/>
            </a:ln>
          </p:spPr>
        </p:cxnSp>
        <p:cxnSp>
          <p:nvCxnSpPr>
            <p:cNvPr id="2277" name="Google Shape;2277;p117"/>
            <p:cNvCxnSpPr/>
            <p:nvPr/>
          </p:nvCxnSpPr>
          <p:spPr>
            <a:xfrm flipH="1">
              <a:off x="1440" y="2928"/>
              <a:ext cx="96" cy="240"/>
            </a:xfrm>
            <a:prstGeom prst="straightConnector1">
              <a:avLst/>
            </a:prstGeom>
            <a:noFill/>
            <a:ln w="12700" cap="flat" cmpd="sng">
              <a:solidFill>
                <a:schemeClr val="dk1"/>
              </a:solidFill>
              <a:prstDash val="solid"/>
              <a:round/>
              <a:headEnd type="none" w="sm" len="sm"/>
              <a:tailEnd type="none" w="sm" len="sm"/>
            </a:ln>
          </p:spPr>
        </p:cxnSp>
        <p:sp>
          <p:nvSpPr>
            <p:cNvPr id="2278" name="Google Shape;2278;p117"/>
            <p:cNvSpPr txBox="1"/>
            <p:nvPr/>
          </p:nvSpPr>
          <p:spPr>
            <a:xfrm>
              <a:off x="1296" y="3168"/>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279" name="Google Shape;2279;p117"/>
            <p:cNvSpPr txBox="1"/>
            <p:nvPr/>
          </p:nvSpPr>
          <p:spPr>
            <a:xfrm>
              <a:off x="2112" y="2640"/>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280" name="Google Shape;2280;p117"/>
            <p:cNvSpPr txBox="1"/>
            <p:nvPr/>
          </p:nvSpPr>
          <p:spPr>
            <a:xfrm>
              <a:off x="1536" y="2640"/>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1</a:t>
              </a:r>
              <a:endParaRPr sz="1800" b="0" i="0" u="none" strike="noStrike" cap="none">
                <a:solidFill>
                  <a:schemeClr val="dk1"/>
                </a:solidFill>
                <a:latin typeface="Book Antiqua"/>
                <a:ea typeface="Book Antiqua"/>
                <a:cs typeface="Book Antiqua"/>
                <a:sym typeface="Book Antiqua"/>
              </a:endParaRPr>
            </a:p>
          </p:txBody>
        </p:sp>
        <p:sp>
          <p:nvSpPr>
            <p:cNvPr id="2281" name="Google Shape;2281;p117"/>
            <p:cNvSpPr txBox="1"/>
            <p:nvPr/>
          </p:nvSpPr>
          <p:spPr>
            <a:xfrm>
              <a:off x="1776" y="2112"/>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282" name="Google Shape;2282;p117"/>
            <p:cNvSpPr txBox="1"/>
            <p:nvPr/>
          </p:nvSpPr>
          <p:spPr>
            <a:xfrm>
              <a:off x="1344" y="1584"/>
              <a:ext cx="249"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-1</a:t>
              </a:r>
              <a:endParaRPr/>
            </a:p>
          </p:txBody>
        </p:sp>
        <p:sp>
          <p:nvSpPr>
            <p:cNvPr id="2283" name="Google Shape;2283;p117"/>
            <p:cNvSpPr txBox="1"/>
            <p:nvPr/>
          </p:nvSpPr>
          <p:spPr>
            <a:xfrm>
              <a:off x="1008" y="2112"/>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1</a:t>
              </a:r>
              <a:endParaRPr/>
            </a:p>
          </p:txBody>
        </p:sp>
        <p:sp>
          <p:nvSpPr>
            <p:cNvPr id="2284" name="Google Shape;2284;p117"/>
            <p:cNvSpPr txBox="1"/>
            <p:nvPr/>
          </p:nvSpPr>
          <p:spPr>
            <a:xfrm>
              <a:off x="710" y="2606"/>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285" name="Google Shape;2285;p117"/>
            <p:cNvSpPr/>
            <p:nvPr/>
          </p:nvSpPr>
          <p:spPr>
            <a:xfrm>
              <a:off x="2304" y="3120"/>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cxnSp>
          <p:nvCxnSpPr>
            <p:cNvPr id="2286" name="Google Shape;2286;p117"/>
            <p:cNvCxnSpPr/>
            <p:nvPr/>
          </p:nvCxnSpPr>
          <p:spPr>
            <a:xfrm>
              <a:off x="2352" y="2928"/>
              <a:ext cx="96" cy="192"/>
            </a:xfrm>
            <a:prstGeom prst="straightConnector1">
              <a:avLst/>
            </a:prstGeom>
            <a:noFill/>
            <a:ln w="12700" cap="flat" cmpd="sng">
              <a:solidFill>
                <a:schemeClr val="dk1"/>
              </a:solidFill>
              <a:prstDash val="solid"/>
              <a:round/>
              <a:headEnd type="none" w="sm" len="sm"/>
              <a:tailEnd type="none" w="sm" len="sm"/>
            </a:ln>
          </p:spPr>
        </p:cxnSp>
        <p:sp>
          <p:nvSpPr>
            <p:cNvPr id="2287" name="Google Shape;2287;p117"/>
            <p:cNvSpPr txBox="1"/>
            <p:nvPr/>
          </p:nvSpPr>
          <p:spPr>
            <a:xfrm>
              <a:off x="2400" y="3120"/>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grpSp>
      <p:grpSp>
        <p:nvGrpSpPr>
          <p:cNvPr id="2288" name="Google Shape;2288;p117"/>
          <p:cNvGrpSpPr/>
          <p:nvPr/>
        </p:nvGrpSpPr>
        <p:grpSpPr>
          <a:xfrm>
            <a:off x="6629400" y="2514600"/>
            <a:ext cx="3200400" cy="3048000"/>
            <a:chOff x="3216" y="1584"/>
            <a:chExt cx="2016" cy="1920"/>
          </a:xfrm>
        </p:grpSpPr>
        <p:grpSp>
          <p:nvGrpSpPr>
            <p:cNvPr id="2289" name="Google Shape;2289;p117"/>
            <p:cNvGrpSpPr/>
            <p:nvPr/>
          </p:nvGrpSpPr>
          <p:grpSpPr>
            <a:xfrm>
              <a:off x="3216" y="1584"/>
              <a:ext cx="2016" cy="1920"/>
              <a:chOff x="3216" y="1584"/>
              <a:chExt cx="2016" cy="1920"/>
            </a:xfrm>
          </p:grpSpPr>
          <p:sp>
            <p:nvSpPr>
              <p:cNvPr id="2290" name="Google Shape;2290;p117"/>
              <p:cNvSpPr/>
              <p:nvPr/>
            </p:nvSpPr>
            <p:spPr>
              <a:xfrm>
                <a:off x="3888" y="1584"/>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91" name="Google Shape;2291;p117"/>
              <p:cNvSpPr/>
              <p:nvPr/>
            </p:nvSpPr>
            <p:spPr>
              <a:xfrm>
                <a:off x="3552" y="2112"/>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92" name="Google Shape;2292;p117"/>
              <p:cNvSpPr/>
              <p:nvPr/>
            </p:nvSpPr>
            <p:spPr>
              <a:xfrm>
                <a:off x="3216" y="2640"/>
                <a:ext cx="336" cy="336"/>
              </a:xfrm>
              <a:prstGeom prst="ellipse">
                <a:avLst/>
              </a:prstGeom>
              <a:solidFill>
                <a:srgbClr val="B2B2B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93" name="Google Shape;2293;p117"/>
              <p:cNvSpPr/>
              <p:nvPr/>
            </p:nvSpPr>
            <p:spPr>
              <a:xfrm>
                <a:off x="4272" y="2112"/>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94" name="Google Shape;2294;p117"/>
              <p:cNvSpPr/>
              <p:nvPr/>
            </p:nvSpPr>
            <p:spPr>
              <a:xfrm>
                <a:off x="4032" y="2640"/>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95" name="Google Shape;2295;p117"/>
              <p:cNvSpPr/>
              <p:nvPr/>
            </p:nvSpPr>
            <p:spPr>
              <a:xfrm>
                <a:off x="4656" y="2640"/>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sp>
            <p:nvSpPr>
              <p:cNvPr id="2296" name="Google Shape;2296;p117"/>
              <p:cNvSpPr/>
              <p:nvPr/>
            </p:nvSpPr>
            <p:spPr>
              <a:xfrm>
                <a:off x="3792" y="3168"/>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cxnSp>
            <p:nvCxnSpPr>
              <p:cNvPr id="2297" name="Google Shape;2297;p117"/>
              <p:cNvCxnSpPr/>
              <p:nvPr/>
            </p:nvCxnSpPr>
            <p:spPr>
              <a:xfrm flipH="1">
                <a:off x="3792" y="1920"/>
                <a:ext cx="192" cy="240"/>
              </a:xfrm>
              <a:prstGeom prst="straightConnector1">
                <a:avLst/>
              </a:prstGeom>
              <a:noFill/>
              <a:ln w="12700" cap="flat" cmpd="sng">
                <a:solidFill>
                  <a:schemeClr val="dk1"/>
                </a:solidFill>
                <a:prstDash val="solid"/>
                <a:round/>
                <a:headEnd type="none" w="sm" len="sm"/>
                <a:tailEnd type="none" w="sm" len="sm"/>
              </a:ln>
            </p:spPr>
          </p:cxnSp>
          <p:cxnSp>
            <p:nvCxnSpPr>
              <p:cNvPr id="2298" name="Google Shape;2298;p117"/>
              <p:cNvCxnSpPr/>
              <p:nvPr/>
            </p:nvCxnSpPr>
            <p:spPr>
              <a:xfrm flipH="1">
                <a:off x="3456" y="2448"/>
                <a:ext cx="192" cy="240"/>
              </a:xfrm>
              <a:prstGeom prst="straightConnector1">
                <a:avLst/>
              </a:prstGeom>
              <a:noFill/>
              <a:ln w="12700" cap="flat" cmpd="sng">
                <a:solidFill>
                  <a:schemeClr val="dk1"/>
                </a:solidFill>
                <a:prstDash val="solid"/>
                <a:round/>
                <a:headEnd type="none" w="sm" len="sm"/>
                <a:tailEnd type="none" w="sm" len="sm"/>
              </a:ln>
            </p:spPr>
          </p:cxnSp>
          <p:cxnSp>
            <p:nvCxnSpPr>
              <p:cNvPr id="2299" name="Google Shape;2299;p117"/>
              <p:cNvCxnSpPr/>
              <p:nvPr/>
            </p:nvCxnSpPr>
            <p:spPr>
              <a:xfrm>
                <a:off x="4176" y="1872"/>
                <a:ext cx="192" cy="288"/>
              </a:xfrm>
              <a:prstGeom prst="straightConnector1">
                <a:avLst/>
              </a:prstGeom>
              <a:noFill/>
              <a:ln w="12700" cap="flat" cmpd="sng">
                <a:solidFill>
                  <a:schemeClr val="dk1"/>
                </a:solidFill>
                <a:prstDash val="solid"/>
                <a:round/>
                <a:headEnd type="none" w="sm" len="sm"/>
                <a:tailEnd type="none" w="sm" len="sm"/>
              </a:ln>
            </p:spPr>
          </p:cxnSp>
          <p:cxnSp>
            <p:nvCxnSpPr>
              <p:cNvPr id="2300" name="Google Shape;2300;p117"/>
              <p:cNvCxnSpPr/>
              <p:nvPr/>
            </p:nvCxnSpPr>
            <p:spPr>
              <a:xfrm>
                <a:off x="4560" y="2400"/>
                <a:ext cx="192" cy="240"/>
              </a:xfrm>
              <a:prstGeom prst="straightConnector1">
                <a:avLst/>
              </a:prstGeom>
              <a:noFill/>
              <a:ln w="12700" cap="flat" cmpd="sng">
                <a:solidFill>
                  <a:schemeClr val="dk1"/>
                </a:solidFill>
                <a:prstDash val="solid"/>
                <a:round/>
                <a:headEnd type="none" w="sm" len="sm"/>
                <a:tailEnd type="none" w="sm" len="sm"/>
              </a:ln>
            </p:spPr>
          </p:cxnSp>
          <p:cxnSp>
            <p:nvCxnSpPr>
              <p:cNvPr id="2301" name="Google Shape;2301;p117"/>
              <p:cNvCxnSpPr/>
              <p:nvPr/>
            </p:nvCxnSpPr>
            <p:spPr>
              <a:xfrm flipH="1">
                <a:off x="4272" y="2448"/>
                <a:ext cx="96" cy="192"/>
              </a:xfrm>
              <a:prstGeom prst="straightConnector1">
                <a:avLst/>
              </a:prstGeom>
              <a:noFill/>
              <a:ln w="12700" cap="flat" cmpd="sng">
                <a:solidFill>
                  <a:schemeClr val="dk1"/>
                </a:solidFill>
                <a:prstDash val="solid"/>
                <a:round/>
                <a:headEnd type="none" w="sm" len="sm"/>
                <a:tailEnd type="none" w="sm" len="sm"/>
              </a:ln>
            </p:spPr>
          </p:cxnSp>
          <p:cxnSp>
            <p:nvCxnSpPr>
              <p:cNvPr id="2302" name="Google Shape;2302;p117"/>
              <p:cNvCxnSpPr/>
              <p:nvPr/>
            </p:nvCxnSpPr>
            <p:spPr>
              <a:xfrm flipH="1">
                <a:off x="4032" y="2928"/>
                <a:ext cx="96" cy="240"/>
              </a:xfrm>
              <a:prstGeom prst="straightConnector1">
                <a:avLst/>
              </a:prstGeom>
              <a:noFill/>
              <a:ln w="12700" cap="flat" cmpd="sng">
                <a:solidFill>
                  <a:schemeClr val="dk1"/>
                </a:solidFill>
                <a:prstDash val="solid"/>
                <a:round/>
                <a:headEnd type="none" w="sm" len="sm"/>
                <a:tailEnd type="none" w="sm" len="sm"/>
              </a:ln>
            </p:spPr>
          </p:cxnSp>
          <p:sp>
            <p:nvSpPr>
              <p:cNvPr id="2303" name="Google Shape;2303;p117"/>
              <p:cNvSpPr txBox="1"/>
              <p:nvPr/>
            </p:nvSpPr>
            <p:spPr>
              <a:xfrm>
                <a:off x="3888" y="3168"/>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304" name="Google Shape;2304;p117"/>
              <p:cNvSpPr txBox="1"/>
              <p:nvPr/>
            </p:nvSpPr>
            <p:spPr>
              <a:xfrm>
                <a:off x="4704" y="2640"/>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305" name="Google Shape;2305;p117"/>
              <p:cNvSpPr txBox="1"/>
              <p:nvPr/>
            </p:nvSpPr>
            <p:spPr>
              <a:xfrm>
                <a:off x="4128" y="2640"/>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1</a:t>
                </a:r>
                <a:endParaRPr sz="1800" b="0" i="0" u="none" strike="noStrike" cap="none">
                  <a:solidFill>
                    <a:schemeClr val="dk1"/>
                  </a:solidFill>
                  <a:latin typeface="Book Antiqua"/>
                  <a:ea typeface="Book Antiqua"/>
                  <a:cs typeface="Book Antiqua"/>
                  <a:sym typeface="Book Antiqua"/>
                </a:endParaRPr>
              </a:p>
            </p:txBody>
          </p:sp>
          <p:sp>
            <p:nvSpPr>
              <p:cNvPr id="2306" name="Google Shape;2306;p117"/>
              <p:cNvSpPr txBox="1"/>
              <p:nvPr/>
            </p:nvSpPr>
            <p:spPr>
              <a:xfrm>
                <a:off x="4368" y="2112"/>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307" name="Google Shape;2307;p117"/>
              <p:cNvSpPr txBox="1"/>
              <p:nvPr/>
            </p:nvSpPr>
            <p:spPr>
              <a:xfrm>
                <a:off x="3936" y="1584"/>
                <a:ext cx="249"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-1</a:t>
                </a:r>
                <a:endParaRPr/>
              </a:p>
            </p:txBody>
          </p:sp>
          <p:sp>
            <p:nvSpPr>
              <p:cNvPr id="2308" name="Google Shape;2308;p117"/>
              <p:cNvSpPr txBox="1"/>
              <p:nvPr/>
            </p:nvSpPr>
            <p:spPr>
              <a:xfrm>
                <a:off x="3600" y="2112"/>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309" name="Google Shape;2309;p117"/>
              <p:cNvSpPr txBox="1"/>
              <p:nvPr/>
            </p:nvSpPr>
            <p:spPr>
              <a:xfrm>
                <a:off x="3302" y="2606"/>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310" name="Google Shape;2310;p117"/>
              <p:cNvSpPr/>
              <p:nvPr/>
            </p:nvSpPr>
            <p:spPr>
              <a:xfrm>
                <a:off x="4896" y="3120"/>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cxnSp>
            <p:nvCxnSpPr>
              <p:cNvPr id="2311" name="Google Shape;2311;p117"/>
              <p:cNvCxnSpPr/>
              <p:nvPr/>
            </p:nvCxnSpPr>
            <p:spPr>
              <a:xfrm>
                <a:off x="4944" y="2928"/>
                <a:ext cx="96" cy="192"/>
              </a:xfrm>
              <a:prstGeom prst="straightConnector1">
                <a:avLst/>
              </a:prstGeom>
              <a:noFill/>
              <a:ln w="12700" cap="flat" cmpd="sng">
                <a:solidFill>
                  <a:schemeClr val="dk1"/>
                </a:solidFill>
                <a:prstDash val="solid"/>
                <a:round/>
                <a:headEnd type="none" w="sm" len="sm"/>
                <a:tailEnd type="none" w="sm" len="sm"/>
              </a:ln>
            </p:spPr>
          </p:cxnSp>
          <p:sp>
            <p:nvSpPr>
              <p:cNvPr id="2312" name="Google Shape;2312;p117"/>
              <p:cNvSpPr txBox="1"/>
              <p:nvPr/>
            </p:nvSpPr>
            <p:spPr>
              <a:xfrm>
                <a:off x="4992" y="3120"/>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grpSp>
        <p:sp>
          <p:nvSpPr>
            <p:cNvPr id="2313" name="Google Shape;2313;p117"/>
            <p:cNvSpPr/>
            <p:nvPr/>
          </p:nvSpPr>
          <p:spPr>
            <a:xfrm>
              <a:off x="3696" y="2640"/>
              <a:ext cx="288"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Book Antiqua"/>
                <a:ea typeface="Book Antiqua"/>
                <a:cs typeface="Book Antiqua"/>
                <a:sym typeface="Book Antiqua"/>
              </a:endParaRPr>
            </a:p>
          </p:txBody>
        </p:sp>
        <p:cxnSp>
          <p:nvCxnSpPr>
            <p:cNvPr id="2314" name="Google Shape;2314;p117"/>
            <p:cNvCxnSpPr/>
            <p:nvPr/>
          </p:nvCxnSpPr>
          <p:spPr>
            <a:xfrm>
              <a:off x="3792" y="2448"/>
              <a:ext cx="48" cy="192"/>
            </a:xfrm>
            <a:prstGeom prst="straightConnector1">
              <a:avLst/>
            </a:prstGeom>
            <a:noFill/>
            <a:ln w="12700" cap="flat" cmpd="sng">
              <a:solidFill>
                <a:schemeClr val="dk1"/>
              </a:solidFill>
              <a:prstDash val="solid"/>
              <a:round/>
              <a:headEnd type="none" w="sm" len="sm"/>
              <a:tailEnd type="none" w="sm" len="sm"/>
            </a:ln>
          </p:spPr>
        </p:cxnSp>
        <p:grpSp>
          <p:nvGrpSpPr>
            <p:cNvPr id="2315" name="Google Shape;2315;p117"/>
            <p:cNvGrpSpPr/>
            <p:nvPr/>
          </p:nvGrpSpPr>
          <p:grpSpPr>
            <a:xfrm>
              <a:off x="4368" y="2928"/>
              <a:ext cx="336" cy="528"/>
              <a:chOff x="2928" y="2832"/>
              <a:chExt cx="336" cy="528"/>
            </a:xfrm>
          </p:grpSpPr>
          <p:sp>
            <p:nvSpPr>
              <p:cNvPr id="2316" name="Google Shape;2316;p117"/>
              <p:cNvSpPr/>
              <p:nvPr/>
            </p:nvSpPr>
            <p:spPr>
              <a:xfrm>
                <a:off x="2928" y="3024"/>
                <a:ext cx="288"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2317" name="Google Shape;2317;p117"/>
              <p:cNvCxnSpPr/>
              <p:nvPr/>
            </p:nvCxnSpPr>
            <p:spPr>
              <a:xfrm flipH="1">
                <a:off x="3120" y="2832"/>
                <a:ext cx="144" cy="192"/>
              </a:xfrm>
              <a:prstGeom prst="straightConnector1">
                <a:avLst/>
              </a:prstGeom>
              <a:noFill/>
              <a:ln w="12700" cap="flat" cmpd="sng">
                <a:solidFill>
                  <a:schemeClr val="dk1"/>
                </a:solidFill>
                <a:prstDash val="solid"/>
                <a:round/>
                <a:headEnd type="none" w="sm" len="sm"/>
                <a:tailEnd type="none" w="sm" len="sm"/>
              </a:ln>
            </p:spPr>
          </p:cxnSp>
        </p:grpSp>
        <p:sp>
          <p:nvSpPr>
            <p:cNvPr id="2318" name="Google Shape;2318;p117"/>
            <p:cNvSpPr txBox="1"/>
            <p:nvPr/>
          </p:nvSpPr>
          <p:spPr>
            <a:xfrm>
              <a:off x="4416" y="3120"/>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sp>
          <p:nvSpPr>
            <p:cNvPr id="2319" name="Google Shape;2319;p117"/>
            <p:cNvSpPr txBox="1"/>
            <p:nvPr/>
          </p:nvSpPr>
          <p:spPr>
            <a:xfrm>
              <a:off x="3744" y="2592"/>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grpSp>
      <p:sp>
        <p:nvSpPr>
          <p:cNvPr id="2320" name="Google Shape;2320;p117"/>
          <p:cNvSpPr/>
          <p:nvPr/>
        </p:nvSpPr>
        <p:spPr>
          <a:xfrm>
            <a:off x="4343400" y="5029200"/>
            <a:ext cx="533400" cy="533400"/>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ook Antiqua"/>
              <a:ea typeface="Book Antiqua"/>
              <a:cs typeface="Book Antiqua"/>
              <a:sym typeface="Book Antiqua"/>
            </a:endParaRPr>
          </a:p>
        </p:txBody>
      </p:sp>
      <p:cxnSp>
        <p:nvCxnSpPr>
          <p:cNvPr id="2321" name="Google Shape;2321;p117"/>
          <p:cNvCxnSpPr/>
          <p:nvPr/>
        </p:nvCxnSpPr>
        <p:spPr>
          <a:xfrm flipH="1">
            <a:off x="4724400" y="4648200"/>
            <a:ext cx="152400" cy="381000"/>
          </a:xfrm>
          <a:prstGeom prst="straightConnector1">
            <a:avLst/>
          </a:prstGeom>
          <a:noFill/>
          <a:ln w="12700" cap="flat" cmpd="sng">
            <a:solidFill>
              <a:schemeClr val="dk1"/>
            </a:solidFill>
            <a:prstDash val="solid"/>
            <a:round/>
            <a:headEnd type="none" w="sm" len="sm"/>
            <a:tailEnd type="none" w="sm" len="sm"/>
          </a:ln>
        </p:spPr>
      </p:cxnSp>
      <p:sp>
        <p:nvSpPr>
          <p:cNvPr id="2322" name="Google Shape;2322;p117"/>
          <p:cNvSpPr txBox="1"/>
          <p:nvPr/>
        </p:nvSpPr>
        <p:spPr>
          <a:xfrm>
            <a:off x="4495800" y="5029201"/>
            <a:ext cx="31115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Book Antiqua"/>
                <a:ea typeface="Book Antiqua"/>
                <a:cs typeface="Book Antiqua"/>
                <a:sym typeface="Book Antiqua"/>
              </a:rPr>
              <a:t>0</a:t>
            </a:r>
            <a:endParaRPr/>
          </a:p>
        </p:txBody>
      </p:sp>
      <p:grpSp>
        <p:nvGrpSpPr>
          <p:cNvPr id="2323" name="Google Shape;2323;p117"/>
          <p:cNvGrpSpPr/>
          <p:nvPr/>
        </p:nvGrpSpPr>
        <p:grpSpPr>
          <a:xfrm>
            <a:off x="2667000" y="4267201"/>
            <a:ext cx="311150" cy="473075"/>
            <a:chOff x="720" y="2688"/>
            <a:chExt cx="196" cy="298"/>
          </a:xfrm>
        </p:grpSpPr>
        <p:cxnSp>
          <p:nvCxnSpPr>
            <p:cNvPr id="2324" name="Google Shape;2324;p117"/>
            <p:cNvCxnSpPr/>
            <p:nvPr/>
          </p:nvCxnSpPr>
          <p:spPr>
            <a:xfrm>
              <a:off x="768" y="2688"/>
              <a:ext cx="96" cy="96"/>
            </a:xfrm>
            <a:prstGeom prst="straightConnector1">
              <a:avLst/>
            </a:prstGeom>
            <a:noFill/>
            <a:ln w="28575" cap="flat" cmpd="sng">
              <a:solidFill>
                <a:schemeClr val="dk1"/>
              </a:solidFill>
              <a:prstDash val="solid"/>
              <a:round/>
              <a:headEnd type="none" w="med" len="med"/>
              <a:tailEnd type="none" w="med" len="med"/>
            </a:ln>
          </p:spPr>
        </p:cxnSp>
        <p:sp>
          <p:nvSpPr>
            <p:cNvPr id="2325" name="Google Shape;2325;p117"/>
            <p:cNvSpPr txBox="1"/>
            <p:nvPr/>
          </p:nvSpPr>
          <p:spPr>
            <a:xfrm>
              <a:off x="720" y="2736"/>
              <a:ext cx="196"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1</a:t>
              </a:r>
              <a:endParaRPr/>
            </a:p>
          </p:txBody>
        </p:sp>
      </p:grpSp>
      <p:grpSp>
        <p:nvGrpSpPr>
          <p:cNvPr id="2326" name="Google Shape;2326;p117"/>
          <p:cNvGrpSpPr/>
          <p:nvPr/>
        </p:nvGrpSpPr>
        <p:grpSpPr>
          <a:xfrm>
            <a:off x="3200400" y="3429001"/>
            <a:ext cx="311150" cy="473075"/>
            <a:chOff x="1056" y="2160"/>
            <a:chExt cx="196" cy="298"/>
          </a:xfrm>
        </p:grpSpPr>
        <p:cxnSp>
          <p:nvCxnSpPr>
            <p:cNvPr id="2327" name="Google Shape;2327;p117"/>
            <p:cNvCxnSpPr/>
            <p:nvPr/>
          </p:nvCxnSpPr>
          <p:spPr>
            <a:xfrm>
              <a:off x="1056" y="2160"/>
              <a:ext cx="96" cy="96"/>
            </a:xfrm>
            <a:prstGeom prst="straightConnector1">
              <a:avLst/>
            </a:prstGeom>
            <a:noFill/>
            <a:ln w="28575" cap="flat" cmpd="sng">
              <a:solidFill>
                <a:schemeClr val="dk1"/>
              </a:solidFill>
              <a:prstDash val="solid"/>
              <a:round/>
              <a:headEnd type="none" w="med" len="med"/>
              <a:tailEnd type="none" w="med" len="med"/>
            </a:ln>
          </p:spPr>
        </p:cxnSp>
        <p:sp>
          <p:nvSpPr>
            <p:cNvPr id="2328" name="Google Shape;2328;p117"/>
            <p:cNvSpPr txBox="1"/>
            <p:nvPr/>
          </p:nvSpPr>
          <p:spPr>
            <a:xfrm>
              <a:off x="1056" y="2208"/>
              <a:ext cx="196"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2</a:t>
              </a:r>
              <a:endParaRPr/>
            </a:p>
          </p:txBody>
        </p:sp>
      </p:grpSp>
      <p:grpSp>
        <p:nvGrpSpPr>
          <p:cNvPr id="2329" name="Google Shape;2329;p117"/>
          <p:cNvGrpSpPr/>
          <p:nvPr/>
        </p:nvGrpSpPr>
        <p:grpSpPr>
          <a:xfrm>
            <a:off x="3886200" y="6019800"/>
            <a:ext cx="4495800" cy="685800"/>
            <a:chOff x="1488" y="3792"/>
            <a:chExt cx="2832" cy="432"/>
          </a:xfrm>
        </p:grpSpPr>
        <p:sp>
          <p:nvSpPr>
            <p:cNvPr id="2330" name="Google Shape;2330;p117"/>
            <p:cNvSpPr txBox="1"/>
            <p:nvPr/>
          </p:nvSpPr>
          <p:spPr>
            <a:xfrm>
              <a:off x="1536" y="3840"/>
              <a:ext cx="2745" cy="3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simple right rotation required</a:t>
              </a:r>
              <a:endParaRPr sz="2400" b="0" i="0" u="none" strike="noStrike" cap="none">
                <a:solidFill>
                  <a:schemeClr val="dk1"/>
                </a:solidFill>
                <a:latin typeface="Times New Roman"/>
                <a:ea typeface="Times New Roman"/>
                <a:cs typeface="Times New Roman"/>
                <a:sym typeface="Times New Roman"/>
              </a:endParaRPr>
            </a:p>
          </p:txBody>
        </p:sp>
        <p:sp>
          <p:nvSpPr>
            <p:cNvPr id="2331" name="Google Shape;2331;p117"/>
            <p:cNvSpPr/>
            <p:nvPr/>
          </p:nvSpPr>
          <p:spPr>
            <a:xfrm>
              <a:off x="1488" y="3792"/>
              <a:ext cx="2832" cy="432"/>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332" name="Google Shape;2332;p117"/>
          <p:cNvGrpSpPr/>
          <p:nvPr/>
        </p:nvGrpSpPr>
        <p:grpSpPr>
          <a:xfrm>
            <a:off x="2057400" y="4724400"/>
            <a:ext cx="533400" cy="838200"/>
            <a:chOff x="336" y="2976"/>
            <a:chExt cx="336" cy="528"/>
          </a:xfrm>
        </p:grpSpPr>
        <p:grpSp>
          <p:nvGrpSpPr>
            <p:cNvPr id="2333" name="Google Shape;2333;p117"/>
            <p:cNvGrpSpPr/>
            <p:nvPr/>
          </p:nvGrpSpPr>
          <p:grpSpPr>
            <a:xfrm>
              <a:off x="336" y="2976"/>
              <a:ext cx="336" cy="528"/>
              <a:chOff x="2928" y="2832"/>
              <a:chExt cx="336" cy="528"/>
            </a:xfrm>
          </p:grpSpPr>
          <p:sp>
            <p:nvSpPr>
              <p:cNvPr id="2334" name="Google Shape;2334;p117"/>
              <p:cNvSpPr/>
              <p:nvPr/>
            </p:nvSpPr>
            <p:spPr>
              <a:xfrm>
                <a:off x="2928" y="3024"/>
                <a:ext cx="288" cy="336"/>
              </a:xfrm>
              <a:prstGeom prst="ellipse">
                <a:avLst/>
              </a:prstGeom>
              <a:solidFill>
                <a:srgbClr val="B2B2B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2335" name="Google Shape;2335;p117"/>
              <p:cNvCxnSpPr/>
              <p:nvPr/>
            </p:nvCxnSpPr>
            <p:spPr>
              <a:xfrm flipH="1">
                <a:off x="3120" y="2832"/>
                <a:ext cx="144" cy="192"/>
              </a:xfrm>
              <a:prstGeom prst="straightConnector1">
                <a:avLst/>
              </a:prstGeom>
              <a:noFill/>
              <a:ln w="12700" cap="flat" cmpd="sng">
                <a:solidFill>
                  <a:schemeClr val="dk1"/>
                </a:solidFill>
                <a:prstDash val="solid"/>
                <a:round/>
                <a:headEnd type="none" w="sm" len="sm"/>
                <a:tailEnd type="none" w="sm" len="sm"/>
              </a:ln>
            </p:spPr>
          </p:cxnSp>
        </p:grpSp>
        <p:sp>
          <p:nvSpPr>
            <p:cNvPr id="2336" name="Google Shape;2336;p117"/>
            <p:cNvSpPr txBox="1"/>
            <p:nvPr/>
          </p:nvSpPr>
          <p:spPr>
            <a:xfrm>
              <a:off x="384" y="3168"/>
              <a:ext cx="196"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0</a:t>
              </a:r>
              <a:endParaRPr/>
            </a:p>
          </p:txBody>
        </p:sp>
      </p:grpSp>
      <p:sp>
        <p:nvSpPr>
          <p:cNvPr id="2337" name="Google Shape;2337;p117"/>
          <p:cNvSpPr/>
          <p:nvPr/>
        </p:nvSpPr>
        <p:spPr>
          <a:xfrm>
            <a:off x="3352800" y="3886200"/>
            <a:ext cx="304800" cy="685800"/>
          </a:xfrm>
          <a:custGeom>
            <a:avLst/>
            <a:gdLst/>
            <a:ahLst/>
            <a:cxnLst/>
            <a:rect l="l" t="t" r="r" b="b"/>
            <a:pathLst>
              <a:path w="21600" h="21600" fill="none" extrusionOk="0">
                <a:moveTo>
                  <a:pt x="-1" y="0"/>
                </a:moveTo>
                <a:cubicBezTo>
                  <a:pt x="11929" y="0"/>
                  <a:pt x="21600" y="9670"/>
                  <a:pt x="21600" y="21600"/>
                </a:cubicBezTo>
              </a:path>
              <a:path w="21600" h="21600" extrusionOk="0">
                <a:moveTo>
                  <a:pt x="-1" y="0"/>
                </a:moveTo>
                <a:cubicBezTo>
                  <a:pt x="11929" y="0"/>
                  <a:pt x="21600" y="9670"/>
                  <a:pt x="21600" y="21600"/>
                </a:cubicBezTo>
                <a:lnTo>
                  <a:pt x="0" y="21600"/>
                </a:lnTo>
                <a:lnTo>
                  <a:pt x="-1" y="0"/>
                </a:lnTo>
                <a:close/>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8" name="Google Shape;2338;p117"/>
          <p:cNvSpPr/>
          <p:nvPr/>
        </p:nvSpPr>
        <p:spPr>
          <a:xfrm rot="-6839922">
            <a:off x="2513807" y="3399632"/>
            <a:ext cx="541337" cy="920750"/>
          </a:xfrm>
          <a:custGeom>
            <a:avLst/>
            <a:gdLst/>
            <a:ahLst/>
            <a:cxnLst/>
            <a:rect l="l" t="t" r="r" b="b"/>
            <a:pathLst>
              <a:path w="25613" h="26105" fill="none" extrusionOk="0">
                <a:moveTo>
                  <a:pt x="0" y="376"/>
                </a:moveTo>
                <a:cubicBezTo>
                  <a:pt x="1323" y="125"/>
                  <a:pt x="2666" y="-1"/>
                  <a:pt x="4013" y="0"/>
                </a:cubicBezTo>
                <a:cubicBezTo>
                  <a:pt x="15942" y="0"/>
                  <a:pt x="25613" y="9670"/>
                  <a:pt x="25613" y="21600"/>
                </a:cubicBezTo>
                <a:cubicBezTo>
                  <a:pt x="25613" y="23114"/>
                  <a:pt x="25453" y="24624"/>
                  <a:pt x="25137" y="26104"/>
                </a:cubicBezTo>
              </a:path>
              <a:path w="25613" h="26105" extrusionOk="0">
                <a:moveTo>
                  <a:pt x="0" y="376"/>
                </a:moveTo>
                <a:cubicBezTo>
                  <a:pt x="1323" y="125"/>
                  <a:pt x="2666" y="-1"/>
                  <a:pt x="4013" y="0"/>
                </a:cubicBezTo>
                <a:cubicBezTo>
                  <a:pt x="15942" y="0"/>
                  <a:pt x="25613" y="9670"/>
                  <a:pt x="25613" y="21600"/>
                </a:cubicBezTo>
                <a:cubicBezTo>
                  <a:pt x="25613" y="23114"/>
                  <a:pt x="25453" y="24624"/>
                  <a:pt x="25137" y="26104"/>
                </a:cubicBezTo>
                <a:lnTo>
                  <a:pt x="4013" y="21600"/>
                </a:lnTo>
                <a:lnTo>
                  <a:pt x="0" y="376"/>
                </a:lnTo>
                <a:close/>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9" name="Google Shape;2339;p117"/>
          <p:cNvSpPr/>
          <p:nvPr/>
        </p:nvSpPr>
        <p:spPr>
          <a:xfrm rot="-6839922">
            <a:off x="2030413" y="4270375"/>
            <a:ext cx="533400" cy="762000"/>
          </a:xfrm>
          <a:custGeom>
            <a:avLst/>
            <a:gdLst/>
            <a:ahLst/>
            <a:cxnLst/>
            <a:rect l="l" t="t" r="r" b="b"/>
            <a:pathLst>
              <a:path w="25274" h="21600" fill="none" extrusionOk="0">
                <a:moveTo>
                  <a:pt x="0" y="376"/>
                </a:moveTo>
                <a:cubicBezTo>
                  <a:pt x="1323" y="125"/>
                  <a:pt x="2666" y="-1"/>
                  <a:pt x="4013" y="0"/>
                </a:cubicBezTo>
                <a:cubicBezTo>
                  <a:pt x="14472" y="0"/>
                  <a:pt x="23429" y="7494"/>
                  <a:pt x="25274" y="17789"/>
                </a:cubicBezTo>
              </a:path>
              <a:path w="25274" h="21600" extrusionOk="0">
                <a:moveTo>
                  <a:pt x="0" y="376"/>
                </a:moveTo>
                <a:cubicBezTo>
                  <a:pt x="1323" y="125"/>
                  <a:pt x="2666" y="-1"/>
                  <a:pt x="4013" y="0"/>
                </a:cubicBezTo>
                <a:cubicBezTo>
                  <a:pt x="14472" y="0"/>
                  <a:pt x="23429" y="7494"/>
                  <a:pt x="25274" y="17789"/>
                </a:cubicBezTo>
                <a:lnTo>
                  <a:pt x="4013" y="21600"/>
                </a:lnTo>
                <a:lnTo>
                  <a:pt x="0" y="376"/>
                </a:lnTo>
                <a:close/>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pic>
        <p:nvPicPr>
          <p:cNvPr id="2345" name="Google Shape;2345;p118"/>
          <p:cNvPicPr preferRelativeResize="0"/>
          <p:nvPr/>
        </p:nvPicPr>
        <p:blipFill rotWithShape="1">
          <a:blip r:embed="rId3">
            <a:alphaModFix/>
          </a:blip>
          <a:srcRect/>
          <a:stretch/>
        </p:blipFill>
        <p:spPr>
          <a:xfrm>
            <a:off x="2514600" y="3962400"/>
            <a:ext cx="6057900" cy="2667000"/>
          </a:xfrm>
          <a:prstGeom prst="rect">
            <a:avLst/>
          </a:prstGeom>
          <a:noFill/>
          <a:ln>
            <a:noFill/>
          </a:ln>
        </p:spPr>
      </p:pic>
      <p:pic>
        <p:nvPicPr>
          <p:cNvPr id="2346" name="Google Shape;2346;p118"/>
          <p:cNvPicPr preferRelativeResize="0"/>
          <p:nvPr/>
        </p:nvPicPr>
        <p:blipFill rotWithShape="1">
          <a:blip r:embed="rId4">
            <a:alphaModFix/>
          </a:blip>
          <a:srcRect/>
          <a:stretch/>
        </p:blipFill>
        <p:spPr>
          <a:xfrm>
            <a:off x="2295525" y="381000"/>
            <a:ext cx="7600950" cy="3429000"/>
          </a:xfrm>
          <a:prstGeom prst="rect">
            <a:avLst/>
          </a:prstGeom>
          <a:noFill/>
          <a:ln>
            <a:noFill/>
          </a:ln>
        </p:spPr>
      </p:pic>
      <p:sp>
        <p:nvSpPr>
          <p:cNvPr id="2347" name="Google Shape;2347;p118"/>
          <p:cNvSpPr txBox="1">
            <a:spLocks noGrp="1"/>
          </p:cNvSpPr>
          <p:nvPr>
            <p:ph type="title"/>
          </p:nvPr>
        </p:nvSpPr>
        <p:spPr>
          <a:xfrm>
            <a:off x="444910" y="228600"/>
            <a:ext cx="7772400" cy="533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sz="2800" b="1"/>
              <a:t>LL Rotation </a:t>
            </a:r>
            <a:endParaRPr/>
          </a:p>
        </p:txBody>
      </p:sp>
      <p:sp>
        <p:nvSpPr>
          <p:cNvPr id="2348" name="Google Shape;2348;p118"/>
          <p:cNvSpPr txBox="1"/>
          <p:nvPr/>
        </p:nvSpPr>
        <p:spPr>
          <a:xfrm>
            <a:off x="6858000" y="4495800"/>
            <a:ext cx="9144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LL</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119"/>
          <p:cNvSpPr txBox="1">
            <a:spLocks noGrp="1"/>
          </p:cNvSpPr>
          <p:nvPr>
            <p:ph type="title"/>
          </p:nvPr>
        </p:nvSpPr>
        <p:spPr>
          <a:xfrm>
            <a:off x="1762432" y="243349"/>
            <a:ext cx="2743200" cy="533400"/>
          </a:xfrm>
          <a:prstGeom prst="rect">
            <a:avLst/>
          </a:prstGeom>
          <a:noFill/>
          <a:ln>
            <a:noFill/>
          </a:ln>
        </p:spPr>
        <p:txBody>
          <a:bodyPr spcFirstLastPara="1" wrap="square" lIns="92075" tIns="46025" rIns="92075" bIns="46025" anchor="b" anchorCtr="0">
            <a:normAutofit/>
          </a:bodyPr>
          <a:lstStyle/>
          <a:p>
            <a:pPr marL="0" lvl="0" indent="0" algn="l" rtl="0">
              <a:lnSpc>
                <a:spcPct val="85000"/>
              </a:lnSpc>
              <a:spcBef>
                <a:spcPts val="0"/>
              </a:spcBef>
              <a:spcAft>
                <a:spcPts val="0"/>
              </a:spcAft>
              <a:buSzPts val="4800"/>
              <a:buNone/>
            </a:pPr>
            <a:r>
              <a:rPr lang="en-US" sz="2800" b="1"/>
              <a:t>RR Rotations</a:t>
            </a:r>
            <a:endParaRPr/>
          </a:p>
        </p:txBody>
      </p:sp>
      <p:grpSp>
        <p:nvGrpSpPr>
          <p:cNvPr id="2355" name="Google Shape;2355;p119"/>
          <p:cNvGrpSpPr/>
          <p:nvPr/>
        </p:nvGrpSpPr>
        <p:grpSpPr>
          <a:xfrm>
            <a:off x="1895476" y="1169988"/>
            <a:ext cx="8416925" cy="1204912"/>
            <a:chOff x="224" y="3138"/>
            <a:chExt cx="5302" cy="759"/>
          </a:xfrm>
        </p:grpSpPr>
        <p:sp>
          <p:nvSpPr>
            <p:cNvPr id="2356" name="Google Shape;2356;p119"/>
            <p:cNvSpPr txBox="1"/>
            <p:nvPr/>
          </p:nvSpPr>
          <p:spPr>
            <a:xfrm>
              <a:off x="224" y="3146"/>
              <a:ext cx="1332" cy="5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a:t>
              </a:r>
              <a:endParaRPr/>
            </a:p>
          </p:txBody>
        </p:sp>
        <p:sp>
          <p:nvSpPr>
            <p:cNvPr id="2357" name="Google Shape;2357;p119"/>
            <p:cNvSpPr txBox="1"/>
            <p:nvPr/>
          </p:nvSpPr>
          <p:spPr>
            <a:xfrm>
              <a:off x="2124" y="3138"/>
              <a:ext cx="1537" cy="5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Unbalanced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a:t>
              </a:r>
              <a:endParaRPr/>
            </a:p>
          </p:txBody>
        </p:sp>
        <p:sp>
          <p:nvSpPr>
            <p:cNvPr id="2358" name="Google Shape;2358;p119"/>
            <p:cNvSpPr txBox="1"/>
            <p:nvPr/>
          </p:nvSpPr>
          <p:spPr>
            <a:xfrm>
              <a:off x="4194" y="3141"/>
              <a:ext cx="1332" cy="7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 after </a:t>
              </a:r>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6600"/>
                  </a:solidFill>
                  <a:latin typeface="Times New Roman"/>
                  <a:ea typeface="Times New Roman"/>
                  <a:cs typeface="Times New Roman"/>
                  <a:sym typeface="Times New Roman"/>
                </a:rPr>
                <a:t>ROTATION</a:t>
              </a:r>
              <a:endParaRPr/>
            </a:p>
          </p:txBody>
        </p:sp>
      </p:grpSp>
      <p:graphicFrame>
        <p:nvGraphicFramePr>
          <p:cNvPr id="2359" name="Google Shape;2359;p119"/>
          <p:cNvGraphicFramePr/>
          <p:nvPr/>
        </p:nvGraphicFramePr>
        <p:xfrm>
          <a:off x="1676400" y="2514601"/>
          <a:ext cx="8686800" cy="2798763"/>
        </p:xfrm>
        <a:graphic>
          <a:graphicData uri="http://schemas.openxmlformats.org/presentationml/2006/ole">
            <mc:AlternateContent xmlns:mc="http://schemas.openxmlformats.org/markup-compatibility/2006">
              <mc:Choice xmlns:v="urn:schemas-microsoft-com:vml" Requires="v">
                <p:oleObj spid="_x0000_s2051" r:id="rId4" imgW="8686800" imgH="2798763" progId="Paint.Picture">
                  <p:embed/>
                </p:oleObj>
              </mc:Choice>
              <mc:Fallback>
                <p:oleObj r:id="rId4" imgW="8686800" imgH="2798763" progId="Paint.Picture">
                  <p:embed/>
                  <p:pic>
                    <p:nvPicPr>
                      <p:cNvPr id="2359" name="Google Shape;2359;p119"/>
                      <p:cNvPicPr preferRelativeResize="0"/>
                      <p:nvPr/>
                    </p:nvPicPr>
                    <p:blipFill rotWithShape="1">
                      <a:blip r:embed="rId5">
                        <a:alphaModFix/>
                      </a:blip>
                      <a:srcRect/>
                      <a:stretch/>
                    </p:blipFill>
                    <p:spPr>
                      <a:xfrm>
                        <a:off x="1676400" y="2514601"/>
                        <a:ext cx="8686800" cy="2798763"/>
                      </a:xfrm>
                      <a:prstGeom prst="rect">
                        <a:avLst/>
                      </a:prstGeom>
                      <a:noFill/>
                      <a:ln>
                        <a:noFill/>
                      </a:ln>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120"/>
          <p:cNvSpPr txBox="1">
            <a:spLocks noGrp="1"/>
          </p:cNvSpPr>
          <p:nvPr>
            <p:ph type="title"/>
          </p:nvPr>
        </p:nvSpPr>
        <p:spPr>
          <a:xfrm>
            <a:off x="1160206" y="809728"/>
            <a:ext cx="7772400" cy="838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1800"/>
              <a:buNone/>
            </a:pPr>
            <a:r>
              <a:rPr lang="en-US"/>
              <a:t>RR Rotation</a:t>
            </a:r>
            <a:endParaRPr/>
          </a:p>
        </p:txBody>
      </p:sp>
      <p:grpSp>
        <p:nvGrpSpPr>
          <p:cNvPr id="2366" name="Google Shape;2366;p120"/>
          <p:cNvGrpSpPr/>
          <p:nvPr/>
        </p:nvGrpSpPr>
        <p:grpSpPr>
          <a:xfrm>
            <a:off x="2362200" y="1965325"/>
            <a:ext cx="3200400" cy="3048000"/>
            <a:chOff x="1728" y="1440"/>
            <a:chExt cx="2016" cy="1920"/>
          </a:xfrm>
        </p:grpSpPr>
        <p:sp>
          <p:nvSpPr>
            <p:cNvPr id="2367" name="Google Shape;2367;p120"/>
            <p:cNvSpPr/>
            <p:nvPr/>
          </p:nvSpPr>
          <p:spPr>
            <a:xfrm>
              <a:off x="1728" y="2496"/>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368" name="Google Shape;2368;p120"/>
            <p:cNvSpPr/>
            <p:nvPr/>
          </p:nvSpPr>
          <p:spPr>
            <a:xfrm>
              <a:off x="2400" y="1440"/>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369" name="Google Shape;2369;p120"/>
            <p:cNvSpPr/>
            <p:nvPr/>
          </p:nvSpPr>
          <p:spPr>
            <a:xfrm>
              <a:off x="2064" y="1968"/>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370" name="Google Shape;2370;p120"/>
            <p:cNvSpPr/>
            <p:nvPr/>
          </p:nvSpPr>
          <p:spPr>
            <a:xfrm>
              <a:off x="2784" y="1968"/>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371" name="Google Shape;2371;p120"/>
            <p:cNvSpPr/>
            <p:nvPr/>
          </p:nvSpPr>
          <p:spPr>
            <a:xfrm>
              <a:off x="2544" y="2496"/>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372" name="Google Shape;2372;p120"/>
            <p:cNvSpPr/>
            <p:nvPr/>
          </p:nvSpPr>
          <p:spPr>
            <a:xfrm>
              <a:off x="3168" y="2496"/>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373" name="Google Shape;2373;p120"/>
            <p:cNvSpPr/>
            <p:nvPr/>
          </p:nvSpPr>
          <p:spPr>
            <a:xfrm>
              <a:off x="2304" y="3024"/>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cxnSp>
          <p:nvCxnSpPr>
            <p:cNvPr id="2374" name="Google Shape;2374;p120"/>
            <p:cNvCxnSpPr/>
            <p:nvPr/>
          </p:nvCxnSpPr>
          <p:spPr>
            <a:xfrm flipH="1">
              <a:off x="2304" y="1776"/>
              <a:ext cx="192" cy="240"/>
            </a:xfrm>
            <a:prstGeom prst="straightConnector1">
              <a:avLst/>
            </a:prstGeom>
            <a:noFill/>
            <a:ln w="12700" cap="flat" cmpd="sng">
              <a:solidFill>
                <a:schemeClr val="dk1"/>
              </a:solidFill>
              <a:prstDash val="solid"/>
              <a:round/>
              <a:headEnd type="none" w="sm" len="sm"/>
              <a:tailEnd type="none" w="sm" len="sm"/>
            </a:ln>
          </p:spPr>
        </p:cxnSp>
        <p:cxnSp>
          <p:nvCxnSpPr>
            <p:cNvPr id="2375" name="Google Shape;2375;p120"/>
            <p:cNvCxnSpPr/>
            <p:nvPr/>
          </p:nvCxnSpPr>
          <p:spPr>
            <a:xfrm flipH="1">
              <a:off x="1968" y="2304"/>
              <a:ext cx="192" cy="240"/>
            </a:xfrm>
            <a:prstGeom prst="straightConnector1">
              <a:avLst/>
            </a:prstGeom>
            <a:noFill/>
            <a:ln w="12700" cap="flat" cmpd="sng">
              <a:solidFill>
                <a:schemeClr val="dk1"/>
              </a:solidFill>
              <a:prstDash val="solid"/>
              <a:round/>
              <a:headEnd type="none" w="sm" len="sm"/>
              <a:tailEnd type="none" w="sm" len="sm"/>
            </a:ln>
          </p:spPr>
        </p:cxnSp>
        <p:cxnSp>
          <p:nvCxnSpPr>
            <p:cNvPr id="2376" name="Google Shape;2376;p120"/>
            <p:cNvCxnSpPr/>
            <p:nvPr/>
          </p:nvCxnSpPr>
          <p:spPr>
            <a:xfrm>
              <a:off x="2688" y="1728"/>
              <a:ext cx="192" cy="288"/>
            </a:xfrm>
            <a:prstGeom prst="straightConnector1">
              <a:avLst/>
            </a:prstGeom>
            <a:noFill/>
            <a:ln w="12700" cap="flat" cmpd="sng">
              <a:solidFill>
                <a:schemeClr val="dk1"/>
              </a:solidFill>
              <a:prstDash val="solid"/>
              <a:round/>
              <a:headEnd type="none" w="sm" len="sm"/>
              <a:tailEnd type="none" w="sm" len="sm"/>
            </a:ln>
          </p:spPr>
        </p:cxnSp>
        <p:cxnSp>
          <p:nvCxnSpPr>
            <p:cNvPr id="2377" name="Google Shape;2377;p120"/>
            <p:cNvCxnSpPr/>
            <p:nvPr/>
          </p:nvCxnSpPr>
          <p:spPr>
            <a:xfrm>
              <a:off x="3072" y="2256"/>
              <a:ext cx="192" cy="240"/>
            </a:xfrm>
            <a:prstGeom prst="straightConnector1">
              <a:avLst/>
            </a:prstGeom>
            <a:noFill/>
            <a:ln w="12700" cap="flat" cmpd="sng">
              <a:solidFill>
                <a:schemeClr val="dk1"/>
              </a:solidFill>
              <a:prstDash val="solid"/>
              <a:round/>
              <a:headEnd type="none" w="sm" len="sm"/>
              <a:tailEnd type="none" w="sm" len="sm"/>
            </a:ln>
          </p:spPr>
        </p:cxnSp>
        <p:cxnSp>
          <p:nvCxnSpPr>
            <p:cNvPr id="2378" name="Google Shape;2378;p120"/>
            <p:cNvCxnSpPr/>
            <p:nvPr/>
          </p:nvCxnSpPr>
          <p:spPr>
            <a:xfrm flipH="1">
              <a:off x="2784" y="2304"/>
              <a:ext cx="96" cy="192"/>
            </a:xfrm>
            <a:prstGeom prst="straightConnector1">
              <a:avLst/>
            </a:prstGeom>
            <a:noFill/>
            <a:ln w="12700" cap="flat" cmpd="sng">
              <a:solidFill>
                <a:schemeClr val="dk1"/>
              </a:solidFill>
              <a:prstDash val="solid"/>
              <a:round/>
              <a:headEnd type="none" w="sm" len="sm"/>
              <a:tailEnd type="none" w="sm" len="sm"/>
            </a:ln>
          </p:spPr>
        </p:cxnSp>
        <p:cxnSp>
          <p:nvCxnSpPr>
            <p:cNvPr id="2379" name="Google Shape;2379;p120"/>
            <p:cNvCxnSpPr/>
            <p:nvPr/>
          </p:nvCxnSpPr>
          <p:spPr>
            <a:xfrm flipH="1">
              <a:off x="2544" y="2784"/>
              <a:ext cx="96" cy="240"/>
            </a:xfrm>
            <a:prstGeom prst="straightConnector1">
              <a:avLst/>
            </a:prstGeom>
            <a:noFill/>
            <a:ln w="12700" cap="flat" cmpd="sng">
              <a:solidFill>
                <a:schemeClr val="dk1"/>
              </a:solidFill>
              <a:prstDash val="solid"/>
              <a:round/>
              <a:headEnd type="none" w="sm" len="sm"/>
              <a:tailEnd type="none" w="sm" len="sm"/>
            </a:ln>
          </p:spPr>
        </p:cxnSp>
        <p:sp>
          <p:nvSpPr>
            <p:cNvPr id="2380" name="Google Shape;2380;p120"/>
            <p:cNvSpPr txBox="1"/>
            <p:nvPr/>
          </p:nvSpPr>
          <p:spPr>
            <a:xfrm>
              <a:off x="2400" y="3024"/>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381" name="Google Shape;2381;p120"/>
            <p:cNvSpPr txBox="1"/>
            <p:nvPr/>
          </p:nvSpPr>
          <p:spPr>
            <a:xfrm>
              <a:off x="3264" y="2496"/>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382" name="Google Shape;2382;p120"/>
            <p:cNvSpPr txBox="1"/>
            <p:nvPr/>
          </p:nvSpPr>
          <p:spPr>
            <a:xfrm>
              <a:off x="2640" y="2496"/>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1</a:t>
              </a:r>
              <a:endParaRPr sz="1800" b="1" i="0" u="none" strike="noStrike" cap="none">
                <a:solidFill>
                  <a:schemeClr val="dk1"/>
                </a:solidFill>
                <a:latin typeface="Book Antiqua"/>
                <a:ea typeface="Book Antiqua"/>
                <a:cs typeface="Book Antiqua"/>
                <a:sym typeface="Book Antiqua"/>
              </a:endParaRPr>
            </a:p>
          </p:txBody>
        </p:sp>
        <p:sp>
          <p:nvSpPr>
            <p:cNvPr id="2383" name="Google Shape;2383;p120"/>
            <p:cNvSpPr txBox="1"/>
            <p:nvPr/>
          </p:nvSpPr>
          <p:spPr>
            <a:xfrm>
              <a:off x="2880" y="1968"/>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384" name="Google Shape;2384;p120"/>
            <p:cNvSpPr txBox="1"/>
            <p:nvPr/>
          </p:nvSpPr>
          <p:spPr>
            <a:xfrm>
              <a:off x="2448" y="1440"/>
              <a:ext cx="249"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-1</a:t>
              </a:r>
              <a:endParaRPr/>
            </a:p>
          </p:txBody>
        </p:sp>
        <p:sp>
          <p:nvSpPr>
            <p:cNvPr id="2385" name="Google Shape;2385;p120"/>
            <p:cNvSpPr txBox="1"/>
            <p:nvPr/>
          </p:nvSpPr>
          <p:spPr>
            <a:xfrm>
              <a:off x="2112" y="1968"/>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386" name="Google Shape;2386;p120"/>
            <p:cNvSpPr txBox="1"/>
            <p:nvPr/>
          </p:nvSpPr>
          <p:spPr>
            <a:xfrm>
              <a:off x="1814" y="2462"/>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387" name="Google Shape;2387;p120"/>
            <p:cNvSpPr/>
            <p:nvPr/>
          </p:nvSpPr>
          <p:spPr>
            <a:xfrm>
              <a:off x="3408" y="2976"/>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cxnSp>
          <p:nvCxnSpPr>
            <p:cNvPr id="2388" name="Google Shape;2388;p120"/>
            <p:cNvCxnSpPr/>
            <p:nvPr/>
          </p:nvCxnSpPr>
          <p:spPr>
            <a:xfrm>
              <a:off x="3456" y="2784"/>
              <a:ext cx="96" cy="192"/>
            </a:xfrm>
            <a:prstGeom prst="straightConnector1">
              <a:avLst/>
            </a:prstGeom>
            <a:noFill/>
            <a:ln w="12700" cap="flat" cmpd="sng">
              <a:solidFill>
                <a:schemeClr val="dk1"/>
              </a:solidFill>
              <a:prstDash val="solid"/>
              <a:round/>
              <a:headEnd type="none" w="sm" len="sm"/>
              <a:tailEnd type="none" w="sm" len="sm"/>
            </a:ln>
          </p:spPr>
        </p:cxnSp>
        <p:sp>
          <p:nvSpPr>
            <p:cNvPr id="2389" name="Google Shape;2389;p120"/>
            <p:cNvSpPr txBox="1"/>
            <p:nvPr/>
          </p:nvSpPr>
          <p:spPr>
            <a:xfrm>
              <a:off x="3504" y="2976"/>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grpSp>
          <p:nvGrpSpPr>
            <p:cNvPr id="2390" name="Google Shape;2390;p120"/>
            <p:cNvGrpSpPr/>
            <p:nvPr/>
          </p:nvGrpSpPr>
          <p:grpSpPr>
            <a:xfrm>
              <a:off x="2928" y="2832"/>
              <a:ext cx="336" cy="528"/>
              <a:chOff x="2928" y="2832"/>
              <a:chExt cx="336" cy="528"/>
            </a:xfrm>
          </p:grpSpPr>
          <p:sp>
            <p:nvSpPr>
              <p:cNvPr id="2391" name="Google Shape;2391;p120"/>
              <p:cNvSpPr/>
              <p:nvPr/>
            </p:nvSpPr>
            <p:spPr>
              <a:xfrm>
                <a:off x="2928" y="3024"/>
                <a:ext cx="288"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2392" name="Google Shape;2392;p120"/>
              <p:cNvCxnSpPr/>
              <p:nvPr/>
            </p:nvCxnSpPr>
            <p:spPr>
              <a:xfrm flipH="1">
                <a:off x="3120" y="2832"/>
                <a:ext cx="144" cy="192"/>
              </a:xfrm>
              <a:prstGeom prst="straightConnector1">
                <a:avLst/>
              </a:prstGeom>
              <a:noFill/>
              <a:ln w="12700" cap="flat" cmpd="sng">
                <a:solidFill>
                  <a:schemeClr val="dk1"/>
                </a:solidFill>
                <a:prstDash val="solid"/>
                <a:round/>
                <a:headEnd type="none" w="sm" len="sm"/>
                <a:tailEnd type="none" w="sm" len="sm"/>
              </a:ln>
            </p:spPr>
          </p:cxnSp>
        </p:grpSp>
        <p:sp>
          <p:nvSpPr>
            <p:cNvPr id="2393" name="Google Shape;2393;p120"/>
            <p:cNvSpPr txBox="1"/>
            <p:nvPr/>
          </p:nvSpPr>
          <p:spPr>
            <a:xfrm>
              <a:off x="2976" y="2976"/>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394" name="Google Shape;2394;p120"/>
            <p:cNvSpPr/>
            <p:nvPr/>
          </p:nvSpPr>
          <p:spPr>
            <a:xfrm>
              <a:off x="2160" y="2496"/>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cxnSp>
          <p:nvCxnSpPr>
            <p:cNvPr id="2395" name="Google Shape;2395;p120"/>
            <p:cNvCxnSpPr/>
            <p:nvPr/>
          </p:nvCxnSpPr>
          <p:spPr>
            <a:xfrm>
              <a:off x="2256" y="2304"/>
              <a:ext cx="48" cy="192"/>
            </a:xfrm>
            <a:prstGeom prst="straightConnector1">
              <a:avLst/>
            </a:prstGeom>
            <a:noFill/>
            <a:ln w="12700" cap="flat" cmpd="sng">
              <a:solidFill>
                <a:schemeClr val="dk1"/>
              </a:solidFill>
              <a:prstDash val="solid"/>
              <a:round/>
              <a:headEnd type="none" w="sm" len="sm"/>
              <a:tailEnd type="none" w="sm" len="sm"/>
            </a:ln>
          </p:spPr>
        </p:cxnSp>
        <p:sp>
          <p:nvSpPr>
            <p:cNvPr id="2396" name="Google Shape;2396;p120"/>
            <p:cNvSpPr txBox="1"/>
            <p:nvPr/>
          </p:nvSpPr>
          <p:spPr>
            <a:xfrm>
              <a:off x="2208" y="2448"/>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grpSp>
      <p:grpSp>
        <p:nvGrpSpPr>
          <p:cNvPr id="2397" name="Google Shape;2397;p120"/>
          <p:cNvGrpSpPr/>
          <p:nvPr/>
        </p:nvGrpSpPr>
        <p:grpSpPr>
          <a:xfrm>
            <a:off x="5410200" y="4937125"/>
            <a:ext cx="533400" cy="838200"/>
            <a:chOff x="3696" y="3264"/>
            <a:chExt cx="336" cy="528"/>
          </a:xfrm>
        </p:grpSpPr>
        <p:sp>
          <p:nvSpPr>
            <p:cNvPr id="2398" name="Google Shape;2398;p120"/>
            <p:cNvSpPr/>
            <p:nvPr/>
          </p:nvSpPr>
          <p:spPr>
            <a:xfrm>
              <a:off x="3696" y="3456"/>
              <a:ext cx="336" cy="336"/>
            </a:xfrm>
            <a:prstGeom prst="ellipse">
              <a:avLst/>
            </a:prstGeom>
            <a:solidFill>
              <a:srgbClr val="B2B2B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cxnSp>
          <p:nvCxnSpPr>
            <p:cNvPr id="2399" name="Google Shape;2399;p120"/>
            <p:cNvCxnSpPr/>
            <p:nvPr/>
          </p:nvCxnSpPr>
          <p:spPr>
            <a:xfrm>
              <a:off x="3696" y="3264"/>
              <a:ext cx="96" cy="192"/>
            </a:xfrm>
            <a:prstGeom prst="straightConnector1">
              <a:avLst/>
            </a:prstGeom>
            <a:noFill/>
            <a:ln w="12700" cap="flat" cmpd="sng">
              <a:solidFill>
                <a:schemeClr val="dk1"/>
              </a:solidFill>
              <a:prstDash val="solid"/>
              <a:round/>
              <a:headEnd type="none" w="sm" len="sm"/>
              <a:tailEnd type="none" w="sm" len="sm"/>
            </a:ln>
          </p:spPr>
        </p:cxnSp>
      </p:grpSp>
      <p:grpSp>
        <p:nvGrpSpPr>
          <p:cNvPr id="2400" name="Google Shape;2400;p120"/>
          <p:cNvGrpSpPr/>
          <p:nvPr/>
        </p:nvGrpSpPr>
        <p:grpSpPr>
          <a:xfrm>
            <a:off x="6400800" y="1965325"/>
            <a:ext cx="3886200" cy="3124200"/>
            <a:chOff x="3072" y="1248"/>
            <a:chExt cx="2448" cy="1968"/>
          </a:xfrm>
        </p:grpSpPr>
        <p:grpSp>
          <p:nvGrpSpPr>
            <p:cNvPr id="2401" name="Google Shape;2401;p120"/>
            <p:cNvGrpSpPr/>
            <p:nvPr/>
          </p:nvGrpSpPr>
          <p:grpSpPr>
            <a:xfrm>
              <a:off x="3072" y="1536"/>
              <a:ext cx="1296" cy="1632"/>
              <a:chOff x="3072" y="1536"/>
              <a:chExt cx="1296" cy="1632"/>
            </a:xfrm>
          </p:grpSpPr>
          <p:sp>
            <p:nvSpPr>
              <p:cNvPr id="2402" name="Google Shape;2402;p120"/>
              <p:cNvSpPr/>
              <p:nvPr/>
            </p:nvSpPr>
            <p:spPr>
              <a:xfrm>
                <a:off x="3072" y="2832"/>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403" name="Google Shape;2403;p120"/>
              <p:cNvSpPr/>
              <p:nvPr/>
            </p:nvSpPr>
            <p:spPr>
              <a:xfrm>
                <a:off x="3744" y="1776"/>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404" name="Google Shape;2404;p120"/>
              <p:cNvSpPr/>
              <p:nvPr/>
            </p:nvSpPr>
            <p:spPr>
              <a:xfrm>
                <a:off x="3408" y="2304"/>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cxnSp>
            <p:nvCxnSpPr>
              <p:cNvPr id="2405" name="Google Shape;2405;p120"/>
              <p:cNvCxnSpPr/>
              <p:nvPr/>
            </p:nvCxnSpPr>
            <p:spPr>
              <a:xfrm flipH="1">
                <a:off x="3648" y="2112"/>
                <a:ext cx="192" cy="240"/>
              </a:xfrm>
              <a:prstGeom prst="straightConnector1">
                <a:avLst/>
              </a:prstGeom>
              <a:noFill/>
              <a:ln w="12700" cap="flat" cmpd="sng">
                <a:solidFill>
                  <a:schemeClr val="dk1"/>
                </a:solidFill>
                <a:prstDash val="solid"/>
                <a:round/>
                <a:headEnd type="none" w="sm" len="sm"/>
                <a:tailEnd type="none" w="sm" len="sm"/>
              </a:ln>
            </p:spPr>
          </p:cxnSp>
          <p:cxnSp>
            <p:nvCxnSpPr>
              <p:cNvPr id="2406" name="Google Shape;2406;p120"/>
              <p:cNvCxnSpPr/>
              <p:nvPr/>
            </p:nvCxnSpPr>
            <p:spPr>
              <a:xfrm flipH="1">
                <a:off x="3312" y="2640"/>
                <a:ext cx="192" cy="240"/>
              </a:xfrm>
              <a:prstGeom prst="straightConnector1">
                <a:avLst/>
              </a:prstGeom>
              <a:noFill/>
              <a:ln w="12700" cap="flat" cmpd="sng">
                <a:solidFill>
                  <a:schemeClr val="dk1"/>
                </a:solidFill>
                <a:prstDash val="solid"/>
                <a:round/>
                <a:headEnd type="none" w="sm" len="sm"/>
                <a:tailEnd type="none" w="sm" len="sm"/>
              </a:ln>
            </p:spPr>
          </p:cxnSp>
          <p:sp>
            <p:nvSpPr>
              <p:cNvPr id="2407" name="Google Shape;2407;p120"/>
              <p:cNvSpPr txBox="1"/>
              <p:nvPr/>
            </p:nvSpPr>
            <p:spPr>
              <a:xfrm>
                <a:off x="3792" y="1776"/>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408" name="Google Shape;2408;p120"/>
              <p:cNvSpPr txBox="1"/>
              <p:nvPr/>
            </p:nvSpPr>
            <p:spPr>
              <a:xfrm>
                <a:off x="3456" y="2304"/>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409" name="Google Shape;2409;p120"/>
              <p:cNvSpPr txBox="1"/>
              <p:nvPr/>
            </p:nvSpPr>
            <p:spPr>
              <a:xfrm>
                <a:off x="3158" y="2798"/>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410" name="Google Shape;2410;p120"/>
              <p:cNvSpPr/>
              <p:nvPr/>
            </p:nvSpPr>
            <p:spPr>
              <a:xfrm>
                <a:off x="3504" y="2832"/>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cxnSp>
            <p:nvCxnSpPr>
              <p:cNvPr id="2411" name="Google Shape;2411;p120"/>
              <p:cNvCxnSpPr/>
              <p:nvPr/>
            </p:nvCxnSpPr>
            <p:spPr>
              <a:xfrm>
                <a:off x="3600" y="2640"/>
                <a:ext cx="48" cy="192"/>
              </a:xfrm>
              <a:prstGeom prst="straightConnector1">
                <a:avLst/>
              </a:prstGeom>
              <a:noFill/>
              <a:ln w="12700" cap="flat" cmpd="sng">
                <a:solidFill>
                  <a:schemeClr val="dk1"/>
                </a:solidFill>
                <a:prstDash val="solid"/>
                <a:round/>
                <a:headEnd type="none" w="sm" len="sm"/>
                <a:tailEnd type="none" w="sm" len="sm"/>
              </a:ln>
            </p:spPr>
          </p:cxnSp>
          <p:sp>
            <p:nvSpPr>
              <p:cNvPr id="2412" name="Google Shape;2412;p120"/>
              <p:cNvSpPr txBox="1"/>
              <p:nvPr/>
            </p:nvSpPr>
            <p:spPr>
              <a:xfrm>
                <a:off x="3552" y="2784"/>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cxnSp>
            <p:nvCxnSpPr>
              <p:cNvPr id="2413" name="Google Shape;2413;p120"/>
              <p:cNvCxnSpPr/>
              <p:nvPr/>
            </p:nvCxnSpPr>
            <p:spPr>
              <a:xfrm flipH="1">
                <a:off x="4032" y="1536"/>
                <a:ext cx="336" cy="288"/>
              </a:xfrm>
              <a:prstGeom prst="straightConnector1">
                <a:avLst/>
              </a:prstGeom>
              <a:noFill/>
              <a:ln w="12700" cap="flat" cmpd="sng">
                <a:solidFill>
                  <a:schemeClr val="dk1"/>
                </a:solidFill>
                <a:prstDash val="solid"/>
                <a:round/>
                <a:headEnd type="none" w="sm" len="sm"/>
                <a:tailEnd type="none" w="sm" len="sm"/>
              </a:ln>
            </p:spPr>
          </p:cxnSp>
        </p:grpSp>
        <p:sp>
          <p:nvSpPr>
            <p:cNvPr id="2414" name="Google Shape;2414;p120"/>
            <p:cNvSpPr/>
            <p:nvPr/>
          </p:nvSpPr>
          <p:spPr>
            <a:xfrm>
              <a:off x="4320" y="1248"/>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415" name="Google Shape;2415;p120"/>
            <p:cNvSpPr/>
            <p:nvPr/>
          </p:nvSpPr>
          <p:spPr>
            <a:xfrm>
              <a:off x="4704" y="1824"/>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cxnSp>
          <p:nvCxnSpPr>
            <p:cNvPr id="2416" name="Google Shape;2416;p120"/>
            <p:cNvCxnSpPr/>
            <p:nvPr/>
          </p:nvCxnSpPr>
          <p:spPr>
            <a:xfrm>
              <a:off x="4608" y="1536"/>
              <a:ext cx="192" cy="288"/>
            </a:xfrm>
            <a:prstGeom prst="straightConnector1">
              <a:avLst/>
            </a:prstGeom>
            <a:noFill/>
            <a:ln w="12700" cap="flat" cmpd="sng">
              <a:solidFill>
                <a:schemeClr val="dk1"/>
              </a:solidFill>
              <a:prstDash val="solid"/>
              <a:round/>
              <a:headEnd type="none" w="sm" len="sm"/>
              <a:tailEnd type="none" w="sm" len="sm"/>
            </a:ln>
          </p:spPr>
        </p:cxnSp>
        <p:sp>
          <p:nvSpPr>
            <p:cNvPr id="2417" name="Google Shape;2417;p120"/>
            <p:cNvSpPr txBox="1"/>
            <p:nvPr/>
          </p:nvSpPr>
          <p:spPr>
            <a:xfrm>
              <a:off x="4752" y="1824"/>
              <a:ext cx="249"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-1</a:t>
              </a:r>
              <a:endParaRPr/>
            </a:p>
          </p:txBody>
        </p:sp>
        <p:sp>
          <p:nvSpPr>
            <p:cNvPr id="2418" name="Google Shape;2418;p120"/>
            <p:cNvSpPr txBox="1"/>
            <p:nvPr/>
          </p:nvSpPr>
          <p:spPr>
            <a:xfrm>
              <a:off x="4368" y="1248"/>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419" name="Google Shape;2419;p120"/>
            <p:cNvSpPr/>
            <p:nvPr/>
          </p:nvSpPr>
          <p:spPr>
            <a:xfrm>
              <a:off x="4944" y="2304"/>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cxnSp>
          <p:nvCxnSpPr>
            <p:cNvPr id="2420" name="Google Shape;2420;p120"/>
            <p:cNvCxnSpPr/>
            <p:nvPr/>
          </p:nvCxnSpPr>
          <p:spPr>
            <a:xfrm>
              <a:off x="4992" y="2112"/>
              <a:ext cx="96" cy="192"/>
            </a:xfrm>
            <a:prstGeom prst="straightConnector1">
              <a:avLst/>
            </a:prstGeom>
            <a:noFill/>
            <a:ln w="12700" cap="flat" cmpd="sng">
              <a:solidFill>
                <a:schemeClr val="dk1"/>
              </a:solidFill>
              <a:prstDash val="solid"/>
              <a:round/>
              <a:headEnd type="none" w="sm" len="sm"/>
              <a:tailEnd type="none" w="sm" len="sm"/>
            </a:ln>
          </p:spPr>
        </p:cxnSp>
        <p:sp>
          <p:nvSpPr>
            <p:cNvPr id="2421" name="Google Shape;2421;p120"/>
            <p:cNvSpPr txBox="1"/>
            <p:nvPr/>
          </p:nvSpPr>
          <p:spPr>
            <a:xfrm>
              <a:off x="4992" y="2304"/>
              <a:ext cx="249"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-1</a:t>
              </a:r>
              <a:endParaRPr/>
            </a:p>
          </p:txBody>
        </p:sp>
        <p:grpSp>
          <p:nvGrpSpPr>
            <p:cNvPr id="2422" name="Google Shape;2422;p120"/>
            <p:cNvGrpSpPr/>
            <p:nvPr/>
          </p:nvGrpSpPr>
          <p:grpSpPr>
            <a:xfrm>
              <a:off x="4464" y="2160"/>
              <a:ext cx="384" cy="480"/>
              <a:chOff x="2928" y="2832"/>
              <a:chExt cx="336" cy="528"/>
            </a:xfrm>
          </p:grpSpPr>
          <p:sp>
            <p:nvSpPr>
              <p:cNvPr id="2423" name="Google Shape;2423;p120"/>
              <p:cNvSpPr/>
              <p:nvPr/>
            </p:nvSpPr>
            <p:spPr>
              <a:xfrm>
                <a:off x="2928" y="3024"/>
                <a:ext cx="288"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2424" name="Google Shape;2424;p120"/>
              <p:cNvCxnSpPr/>
              <p:nvPr/>
            </p:nvCxnSpPr>
            <p:spPr>
              <a:xfrm flipH="1">
                <a:off x="3120" y="2832"/>
                <a:ext cx="144" cy="192"/>
              </a:xfrm>
              <a:prstGeom prst="straightConnector1">
                <a:avLst/>
              </a:prstGeom>
              <a:noFill/>
              <a:ln w="12700" cap="flat" cmpd="sng">
                <a:solidFill>
                  <a:schemeClr val="dk1"/>
                </a:solidFill>
                <a:prstDash val="solid"/>
                <a:round/>
                <a:headEnd type="none" w="sm" len="sm"/>
                <a:tailEnd type="none" w="sm" len="sm"/>
              </a:ln>
            </p:spPr>
          </p:cxnSp>
        </p:grpSp>
        <p:sp>
          <p:nvSpPr>
            <p:cNvPr id="2425" name="Google Shape;2425;p120"/>
            <p:cNvSpPr txBox="1"/>
            <p:nvPr/>
          </p:nvSpPr>
          <p:spPr>
            <a:xfrm>
              <a:off x="4512" y="2304"/>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sp>
          <p:nvSpPr>
            <p:cNvPr id="2426" name="Google Shape;2426;p120"/>
            <p:cNvSpPr/>
            <p:nvPr/>
          </p:nvSpPr>
          <p:spPr>
            <a:xfrm>
              <a:off x="5184" y="2832"/>
              <a:ext cx="336" cy="336"/>
            </a:xfrm>
            <a:prstGeom prst="ellipse">
              <a:avLst/>
            </a:prstGeom>
            <a:solidFill>
              <a:srgbClr val="B2B2B2"/>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Book Antiqua"/>
                  <a:ea typeface="Book Antiqua"/>
                  <a:cs typeface="Book Antiqua"/>
                  <a:sym typeface="Book Antiqua"/>
                </a:rPr>
                <a:t>  </a:t>
              </a:r>
              <a:endParaRPr/>
            </a:p>
          </p:txBody>
        </p:sp>
        <p:cxnSp>
          <p:nvCxnSpPr>
            <p:cNvPr id="2427" name="Google Shape;2427;p120"/>
            <p:cNvCxnSpPr/>
            <p:nvPr/>
          </p:nvCxnSpPr>
          <p:spPr>
            <a:xfrm>
              <a:off x="5184" y="2640"/>
              <a:ext cx="96" cy="192"/>
            </a:xfrm>
            <a:prstGeom prst="straightConnector1">
              <a:avLst/>
            </a:prstGeom>
            <a:noFill/>
            <a:ln w="12700" cap="flat" cmpd="sng">
              <a:solidFill>
                <a:schemeClr val="dk1"/>
              </a:solidFill>
              <a:prstDash val="solid"/>
              <a:round/>
              <a:headEnd type="none" w="sm" len="sm"/>
              <a:tailEnd type="none" w="sm" len="sm"/>
            </a:ln>
          </p:spPr>
        </p:cxnSp>
        <p:sp>
          <p:nvSpPr>
            <p:cNvPr id="2428" name="Google Shape;2428;p120"/>
            <p:cNvSpPr/>
            <p:nvPr/>
          </p:nvSpPr>
          <p:spPr>
            <a:xfrm>
              <a:off x="5280" y="2832"/>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grpSp>
          <p:nvGrpSpPr>
            <p:cNvPr id="2429" name="Google Shape;2429;p120"/>
            <p:cNvGrpSpPr/>
            <p:nvPr/>
          </p:nvGrpSpPr>
          <p:grpSpPr>
            <a:xfrm>
              <a:off x="3936" y="2112"/>
              <a:ext cx="432" cy="1104"/>
              <a:chOff x="3936" y="2064"/>
              <a:chExt cx="432" cy="1104"/>
            </a:xfrm>
          </p:grpSpPr>
          <p:sp>
            <p:nvSpPr>
              <p:cNvPr id="2430" name="Google Shape;2430;p120"/>
              <p:cNvSpPr/>
              <p:nvPr/>
            </p:nvSpPr>
            <p:spPr>
              <a:xfrm>
                <a:off x="3936" y="2832"/>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sp>
            <p:nvSpPr>
              <p:cNvPr id="2431" name="Google Shape;2431;p120"/>
              <p:cNvSpPr/>
              <p:nvPr/>
            </p:nvSpPr>
            <p:spPr>
              <a:xfrm>
                <a:off x="4032" y="2304"/>
                <a:ext cx="336" cy="33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Book Antiqua"/>
                  <a:ea typeface="Book Antiqua"/>
                  <a:cs typeface="Book Antiqua"/>
                  <a:sym typeface="Book Antiqua"/>
                </a:endParaRPr>
              </a:p>
            </p:txBody>
          </p:sp>
          <p:cxnSp>
            <p:nvCxnSpPr>
              <p:cNvPr id="2432" name="Google Shape;2432;p120"/>
              <p:cNvCxnSpPr/>
              <p:nvPr/>
            </p:nvCxnSpPr>
            <p:spPr>
              <a:xfrm flipH="1">
                <a:off x="4080" y="2640"/>
                <a:ext cx="96" cy="192"/>
              </a:xfrm>
              <a:prstGeom prst="straightConnector1">
                <a:avLst/>
              </a:prstGeom>
              <a:noFill/>
              <a:ln w="12700" cap="flat" cmpd="sng">
                <a:solidFill>
                  <a:schemeClr val="dk1"/>
                </a:solidFill>
                <a:prstDash val="solid"/>
                <a:round/>
                <a:headEnd type="none" w="sm" len="sm"/>
                <a:tailEnd type="none" w="sm" len="sm"/>
              </a:ln>
            </p:spPr>
          </p:cxnSp>
          <p:cxnSp>
            <p:nvCxnSpPr>
              <p:cNvPr id="2433" name="Google Shape;2433;p120"/>
              <p:cNvCxnSpPr/>
              <p:nvPr/>
            </p:nvCxnSpPr>
            <p:spPr>
              <a:xfrm>
                <a:off x="3984" y="2064"/>
                <a:ext cx="144" cy="240"/>
              </a:xfrm>
              <a:prstGeom prst="straightConnector1">
                <a:avLst/>
              </a:prstGeom>
              <a:noFill/>
              <a:ln w="12700" cap="flat" cmpd="sng">
                <a:solidFill>
                  <a:schemeClr val="dk1"/>
                </a:solidFill>
                <a:prstDash val="solid"/>
                <a:round/>
                <a:headEnd type="none" w="sm" len="sm"/>
                <a:tailEnd type="none" w="sm" len="sm"/>
              </a:ln>
            </p:spPr>
          </p:cxnSp>
          <p:sp>
            <p:nvSpPr>
              <p:cNvPr id="2434" name="Google Shape;2434;p120"/>
              <p:cNvSpPr txBox="1"/>
              <p:nvPr/>
            </p:nvSpPr>
            <p:spPr>
              <a:xfrm>
                <a:off x="4118" y="2270"/>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1</a:t>
                </a:r>
                <a:endParaRPr/>
              </a:p>
            </p:txBody>
          </p:sp>
          <p:sp>
            <p:nvSpPr>
              <p:cNvPr id="2435" name="Google Shape;2435;p120"/>
              <p:cNvSpPr txBox="1"/>
              <p:nvPr/>
            </p:nvSpPr>
            <p:spPr>
              <a:xfrm>
                <a:off x="4032" y="2784"/>
                <a:ext cx="196"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Book Antiqua"/>
                    <a:ea typeface="Book Antiqua"/>
                    <a:cs typeface="Book Antiqua"/>
                    <a:sym typeface="Book Antiqua"/>
                  </a:rPr>
                  <a:t>0</a:t>
                </a:r>
                <a:endParaRPr/>
              </a:p>
            </p:txBody>
          </p:sp>
        </p:grpSp>
      </p:grpSp>
      <p:grpSp>
        <p:nvGrpSpPr>
          <p:cNvPr id="2436" name="Google Shape;2436;p120"/>
          <p:cNvGrpSpPr/>
          <p:nvPr/>
        </p:nvGrpSpPr>
        <p:grpSpPr>
          <a:xfrm>
            <a:off x="3505200" y="2041526"/>
            <a:ext cx="395288" cy="487363"/>
            <a:chOff x="2420" y="1392"/>
            <a:chExt cx="249" cy="307"/>
          </a:xfrm>
        </p:grpSpPr>
        <p:sp>
          <p:nvSpPr>
            <p:cNvPr id="2437" name="Google Shape;2437;p120"/>
            <p:cNvSpPr txBox="1"/>
            <p:nvPr/>
          </p:nvSpPr>
          <p:spPr>
            <a:xfrm>
              <a:off x="2420" y="1449"/>
              <a:ext cx="24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-2</a:t>
              </a:r>
              <a:endParaRPr/>
            </a:p>
          </p:txBody>
        </p:sp>
        <p:cxnSp>
          <p:nvCxnSpPr>
            <p:cNvPr id="2438" name="Google Shape;2438;p120"/>
            <p:cNvCxnSpPr/>
            <p:nvPr/>
          </p:nvCxnSpPr>
          <p:spPr>
            <a:xfrm>
              <a:off x="2496" y="1392"/>
              <a:ext cx="144" cy="96"/>
            </a:xfrm>
            <a:prstGeom prst="straightConnector1">
              <a:avLst/>
            </a:prstGeom>
            <a:noFill/>
            <a:ln w="28575" cap="flat" cmpd="sng">
              <a:solidFill>
                <a:schemeClr val="dk1"/>
              </a:solidFill>
              <a:prstDash val="solid"/>
              <a:round/>
              <a:headEnd type="none" w="med" len="med"/>
              <a:tailEnd type="none" w="med" len="med"/>
            </a:ln>
          </p:spPr>
        </p:cxnSp>
      </p:grpSp>
      <p:grpSp>
        <p:nvGrpSpPr>
          <p:cNvPr id="2439" name="Google Shape;2439;p120"/>
          <p:cNvGrpSpPr/>
          <p:nvPr/>
        </p:nvGrpSpPr>
        <p:grpSpPr>
          <a:xfrm>
            <a:off x="5105400" y="4479926"/>
            <a:ext cx="395288" cy="487363"/>
            <a:chOff x="2420" y="1392"/>
            <a:chExt cx="249" cy="307"/>
          </a:xfrm>
        </p:grpSpPr>
        <p:sp>
          <p:nvSpPr>
            <p:cNvPr id="2440" name="Google Shape;2440;p120"/>
            <p:cNvSpPr txBox="1"/>
            <p:nvPr/>
          </p:nvSpPr>
          <p:spPr>
            <a:xfrm>
              <a:off x="2420" y="1449"/>
              <a:ext cx="24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-1</a:t>
              </a:r>
              <a:endParaRPr/>
            </a:p>
          </p:txBody>
        </p:sp>
        <p:cxnSp>
          <p:nvCxnSpPr>
            <p:cNvPr id="2441" name="Google Shape;2441;p120"/>
            <p:cNvCxnSpPr/>
            <p:nvPr/>
          </p:nvCxnSpPr>
          <p:spPr>
            <a:xfrm>
              <a:off x="2496" y="1392"/>
              <a:ext cx="144" cy="96"/>
            </a:xfrm>
            <a:prstGeom prst="straightConnector1">
              <a:avLst/>
            </a:prstGeom>
            <a:noFill/>
            <a:ln w="28575" cap="flat" cmpd="sng">
              <a:solidFill>
                <a:schemeClr val="dk1"/>
              </a:solidFill>
              <a:prstDash val="solid"/>
              <a:round/>
              <a:headEnd type="none" w="med" len="med"/>
              <a:tailEnd type="none" w="med" len="med"/>
            </a:ln>
          </p:spPr>
        </p:cxnSp>
      </p:grpSp>
      <p:grpSp>
        <p:nvGrpSpPr>
          <p:cNvPr id="2442" name="Google Shape;2442;p120"/>
          <p:cNvGrpSpPr/>
          <p:nvPr/>
        </p:nvGrpSpPr>
        <p:grpSpPr>
          <a:xfrm>
            <a:off x="4724400" y="3717926"/>
            <a:ext cx="395288" cy="487363"/>
            <a:chOff x="2420" y="1392"/>
            <a:chExt cx="249" cy="307"/>
          </a:xfrm>
        </p:grpSpPr>
        <p:sp>
          <p:nvSpPr>
            <p:cNvPr id="2443" name="Google Shape;2443;p120"/>
            <p:cNvSpPr txBox="1"/>
            <p:nvPr/>
          </p:nvSpPr>
          <p:spPr>
            <a:xfrm>
              <a:off x="2420" y="1449"/>
              <a:ext cx="24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-1</a:t>
              </a:r>
              <a:endParaRPr/>
            </a:p>
          </p:txBody>
        </p:sp>
        <p:cxnSp>
          <p:nvCxnSpPr>
            <p:cNvPr id="2444" name="Google Shape;2444;p120"/>
            <p:cNvCxnSpPr/>
            <p:nvPr/>
          </p:nvCxnSpPr>
          <p:spPr>
            <a:xfrm>
              <a:off x="2496" y="1392"/>
              <a:ext cx="144" cy="96"/>
            </a:xfrm>
            <a:prstGeom prst="straightConnector1">
              <a:avLst/>
            </a:prstGeom>
            <a:noFill/>
            <a:ln w="28575" cap="flat" cmpd="sng">
              <a:solidFill>
                <a:schemeClr val="dk1"/>
              </a:solidFill>
              <a:prstDash val="solid"/>
              <a:round/>
              <a:headEnd type="none" w="med" len="med"/>
              <a:tailEnd type="none" w="med" len="med"/>
            </a:ln>
          </p:spPr>
        </p:cxnSp>
      </p:grpSp>
      <p:grpSp>
        <p:nvGrpSpPr>
          <p:cNvPr id="2445" name="Google Shape;2445;p120"/>
          <p:cNvGrpSpPr/>
          <p:nvPr/>
        </p:nvGrpSpPr>
        <p:grpSpPr>
          <a:xfrm>
            <a:off x="4114800" y="2879726"/>
            <a:ext cx="395288" cy="487363"/>
            <a:chOff x="2420" y="1392"/>
            <a:chExt cx="249" cy="307"/>
          </a:xfrm>
        </p:grpSpPr>
        <p:sp>
          <p:nvSpPr>
            <p:cNvPr id="2446" name="Google Shape;2446;p120"/>
            <p:cNvSpPr txBox="1"/>
            <p:nvPr/>
          </p:nvSpPr>
          <p:spPr>
            <a:xfrm>
              <a:off x="2420" y="1449"/>
              <a:ext cx="24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-1</a:t>
              </a:r>
              <a:endParaRPr/>
            </a:p>
          </p:txBody>
        </p:sp>
        <p:cxnSp>
          <p:nvCxnSpPr>
            <p:cNvPr id="2447" name="Google Shape;2447;p120"/>
            <p:cNvCxnSpPr/>
            <p:nvPr/>
          </p:nvCxnSpPr>
          <p:spPr>
            <a:xfrm>
              <a:off x="2496" y="1392"/>
              <a:ext cx="144" cy="96"/>
            </a:xfrm>
            <a:prstGeom prst="straightConnector1">
              <a:avLst/>
            </a:prstGeom>
            <a:noFill/>
            <a:ln w="28575" cap="flat" cmpd="sng">
              <a:solidFill>
                <a:schemeClr val="dk1"/>
              </a:solidFill>
              <a:prstDash val="solid"/>
              <a:round/>
              <a:headEnd type="none" w="med" len="med"/>
              <a:tailEnd type="none" w="med" len="med"/>
            </a:ln>
          </p:spPr>
        </p:cxnSp>
      </p:grpSp>
      <p:grpSp>
        <p:nvGrpSpPr>
          <p:cNvPr id="2448" name="Google Shape;2448;p120"/>
          <p:cNvGrpSpPr/>
          <p:nvPr/>
        </p:nvGrpSpPr>
        <p:grpSpPr>
          <a:xfrm>
            <a:off x="3962400" y="6127750"/>
            <a:ext cx="4267200" cy="685800"/>
            <a:chOff x="1584" y="3792"/>
            <a:chExt cx="2688" cy="432"/>
          </a:xfrm>
        </p:grpSpPr>
        <p:sp>
          <p:nvSpPr>
            <p:cNvPr id="2449" name="Google Shape;2449;p120"/>
            <p:cNvSpPr txBox="1"/>
            <p:nvPr/>
          </p:nvSpPr>
          <p:spPr>
            <a:xfrm>
              <a:off x="1632" y="3840"/>
              <a:ext cx="2620"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simple left rotation required</a:t>
              </a:r>
              <a:endParaRPr sz="2400" b="0" i="0" u="none" strike="noStrike" cap="none">
                <a:solidFill>
                  <a:schemeClr val="dk1"/>
                </a:solidFill>
                <a:latin typeface="Times New Roman"/>
                <a:ea typeface="Times New Roman"/>
                <a:cs typeface="Times New Roman"/>
                <a:sym typeface="Times New Roman"/>
              </a:endParaRPr>
            </a:p>
          </p:txBody>
        </p:sp>
        <p:sp>
          <p:nvSpPr>
            <p:cNvPr id="2450" name="Google Shape;2450;p120"/>
            <p:cNvSpPr/>
            <p:nvPr/>
          </p:nvSpPr>
          <p:spPr>
            <a:xfrm>
              <a:off x="1584" y="3792"/>
              <a:ext cx="2688" cy="432"/>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sp>
        <p:nvSpPr>
          <p:cNvPr id="2451" name="Google Shape;2451;p120"/>
          <p:cNvSpPr txBox="1"/>
          <p:nvPr/>
        </p:nvSpPr>
        <p:spPr>
          <a:xfrm>
            <a:off x="5562600" y="5241926"/>
            <a:ext cx="31115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0</a:t>
            </a:r>
            <a:endParaRPr/>
          </a:p>
        </p:txBody>
      </p:sp>
      <p:sp>
        <p:nvSpPr>
          <p:cNvPr id="2452" name="Google Shape;2452;p120"/>
          <p:cNvSpPr txBox="1"/>
          <p:nvPr/>
        </p:nvSpPr>
        <p:spPr>
          <a:xfrm>
            <a:off x="2743200" y="1965326"/>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100</a:t>
            </a:r>
            <a:endParaRPr/>
          </a:p>
        </p:txBody>
      </p:sp>
      <p:sp>
        <p:nvSpPr>
          <p:cNvPr id="2453" name="Google Shape;2453;p120"/>
          <p:cNvSpPr txBox="1"/>
          <p:nvPr/>
        </p:nvSpPr>
        <p:spPr>
          <a:xfrm>
            <a:off x="2286000" y="2879726"/>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90</a:t>
            </a:r>
            <a:endParaRPr/>
          </a:p>
        </p:txBody>
      </p:sp>
      <p:sp>
        <p:nvSpPr>
          <p:cNvPr id="2454" name="Google Shape;2454;p120"/>
          <p:cNvSpPr txBox="1"/>
          <p:nvPr/>
        </p:nvSpPr>
        <p:spPr>
          <a:xfrm>
            <a:off x="1752600" y="3946526"/>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85</a:t>
            </a:r>
            <a:endParaRPr/>
          </a:p>
        </p:txBody>
      </p:sp>
      <p:sp>
        <p:nvSpPr>
          <p:cNvPr id="2455" name="Google Shape;2455;p120"/>
          <p:cNvSpPr txBox="1"/>
          <p:nvPr/>
        </p:nvSpPr>
        <p:spPr>
          <a:xfrm>
            <a:off x="2895600" y="4175126"/>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95</a:t>
            </a:r>
            <a:endParaRPr/>
          </a:p>
        </p:txBody>
      </p:sp>
      <p:sp>
        <p:nvSpPr>
          <p:cNvPr id="2456" name="Google Shape;2456;p120"/>
          <p:cNvSpPr txBox="1"/>
          <p:nvPr/>
        </p:nvSpPr>
        <p:spPr>
          <a:xfrm>
            <a:off x="4416425" y="2727326"/>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200</a:t>
            </a:r>
            <a:endParaRPr/>
          </a:p>
        </p:txBody>
      </p:sp>
      <p:sp>
        <p:nvSpPr>
          <p:cNvPr id="2457" name="Google Shape;2457;p120"/>
          <p:cNvSpPr txBox="1"/>
          <p:nvPr/>
        </p:nvSpPr>
        <p:spPr>
          <a:xfrm>
            <a:off x="5029200" y="3565526"/>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235</a:t>
            </a:r>
            <a:endParaRPr/>
          </a:p>
        </p:txBody>
      </p:sp>
      <p:sp>
        <p:nvSpPr>
          <p:cNvPr id="2458" name="Google Shape;2458;p120"/>
          <p:cNvSpPr txBox="1"/>
          <p:nvPr/>
        </p:nvSpPr>
        <p:spPr>
          <a:xfrm>
            <a:off x="4114800" y="5000626"/>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215</a:t>
            </a:r>
            <a:endParaRPr/>
          </a:p>
        </p:txBody>
      </p:sp>
      <p:sp>
        <p:nvSpPr>
          <p:cNvPr id="2459" name="Google Shape;2459;p120"/>
          <p:cNvSpPr txBox="1"/>
          <p:nvPr/>
        </p:nvSpPr>
        <p:spPr>
          <a:xfrm>
            <a:off x="5410200" y="4403726"/>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239</a:t>
            </a:r>
            <a:endParaRPr/>
          </a:p>
        </p:txBody>
      </p:sp>
      <p:sp>
        <p:nvSpPr>
          <p:cNvPr id="2460" name="Google Shape;2460;p120"/>
          <p:cNvSpPr txBox="1"/>
          <p:nvPr/>
        </p:nvSpPr>
        <p:spPr>
          <a:xfrm>
            <a:off x="5334000" y="5699126"/>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251</a:t>
            </a:r>
            <a:endParaRPr/>
          </a:p>
        </p:txBody>
      </p:sp>
      <p:sp>
        <p:nvSpPr>
          <p:cNvPr id="2461" name="Google Shape;2461;p120"/>
          <p:cNvSpPr txBox="1"/>
          <p:nvPr/>
        </p:nvSpPr>
        <p:spPr>
          <a:xfrm>
            <a:off x="3471863" y="3335339"/>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175</a:t>
            </a:r>
            <a:endParaRPr/>
          </a:p>
        </p:txBody>
      </p:sp>
      <p:sp>
        <p:nvSpPr>
          <p:cNvPr id="2462" name="Google Shape;2462;p120"/>
          <p:cNvSpPr txBox="1"/>
          <p:nvPr/>
        </p:nvSpPr>
        <p:spPr>
          <a:xfrm>
            <a:off x="3178175" y="4989514"/>
            <a:ext cx="7620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105</a:t>
            </a:r>
            <a:endParaRPr/>
          </a:p>
        </p:txBody>
      </p:sp>
      <p:grpSp>
        <p:nvGrpSpPr>
          <p:cNvPr id="2463" name="Google Shape;2463;p120"/>
          <p:cNvGrpSpPr/>
          <p:nvPr/>
        </p:nvGrpSpPr>
        <p:grpSpPr>
          <a:xfrm>
            <a:off x="6324600" y="1584326"/>
            <a:ext cx="4114800" cy="3902075"/>
            <a:chOff x="3024" y="1008"/>
            <a:chExt cx="2592" cy="2458"/>
          </a:xfrm>
        </p:grpSpPr>
        <p:sp>
          <p:nvSpPr>
            <p:cNvPr id="2464" name="Google Shape;2464;p120"/>
            <p:cNvSpPr txBox="1"/>
            <p:nvPr/>
          </p:nvSpPr>
          <p:spPr>
            <a:xfrm>
              <a:off x="4224" y="1008"/>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200</a:t>
              </a:r>
              <a:endParaRPr/>
            </a:p>
          </p:txBody>
        </p:sp>
        <p:sp>
          <p:nvSpPr>
            <p:cNvPr id="2465" name="Google Shape;2465;p120"/>
            <p:cNvSpPr txBox="1"/>
            <p:nvPr/>
          </p:nvSpPr>
          <p:spPr>
            <a:xfrm>
              <a:off x="4800" y="1584"/>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235</a:t>
              </a:r>
              <a:endParaRPr/>
            </a:p>
          </p:txBody>
        </p:sp>
        <p:sp>
          <p:nvSpPr>
            <p:cNvPr id="2466" name="Google Shape;2466;p120"/>
            <p:cNvSpPr txBox="1"/>
            <p:nvPr/>
          </p:nvSpPr>
          <p:spPr>
            <a:xfrm>
              <a:off x="5123" y="2194"/>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239</a:t>
              </a:r>
              <a:endParaRPr/>
            </a:p>
          </p:txBody>
        </p:sp>
        <p:sp>
          <p:nvSpPr>
            <p:cNvPr id="2467" name="Google Shape;2467;p120"/>
            <p:cNvSpPr txBox="1"/>
            <p:nvPr/>
          </p:nvSpPr>
          <p:spPr>
            <a:xfrm>
              <a:off x="5136" y="3168"/>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251</a:t>
              </a:r>
              <a:endParaRPr/>
            </a:p>
          </p:txBody>
        </p:sp>
        <p:sp>
          <p:nvSpPr>
            <p:cNvPr id="2468" name="Google Shape;2468;p120"/>
            <p:cNvSpPr txBox="1"/>
            <p:nvPr/>
          </p:nvSpPr>
          <p:spPr>
            <a:xfrm>
              <a:off x="3552" y="1584"/>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100</a:t>
              </a:r>
              <a:endParaRPr/>
            </a:p>
          </p:txBody>
        </p:sp>
        <p:sp>
          <p:nvSpPr>
            <p:cNvPr id="2469" name="Google Shape;2469;p120"/>
            <p:cNvSpPr txBox="1"/>
            <p:nvPr/>
          </p:nvSpPr>
          <p:spPr>
            <a:xfrm>
              <a:off x="4032" y="2160"/>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175</a:t>
              </a:r>
              <a:endParaRPr/>
            </a:p>
          </p:txBody>
        </p:sp>
        <p:sp>
          <p:nvSpPr>
            <p:cNvPr id="2470" name="Google Shape;2470;p120"/>
            <p:cNvSpPr txBox="1"/>
            <p:nvPr/>
          </p:nvSpPr>
          <p:spPr>
            <a:xfrm>
              <a:off x="3888" y="3216"/>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105</a:t>
              </a:r>
              <a:endParaRPr/>
            </a:p>
          </p:txBody>
        </p:sp>
        <p:sp>
          <p:nvSpPr>
            <p:cNvPr id="2471" name="Google Shape;2471;p120"/>
            <p:cNvSpPr txBox="1"/>
            <p:nvPr/>
          </p:nvSpPr>
          <p:spPr>
            <a:xfrm>
              <a:off x="3360" y="2064"/>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90</a:t>
              </a:r>
              <a:endParaRPr/>
            </a:p>
          </p:txBody>
        </p:sp>
        <p:sp>
          <p:nvSpPr>
            <p:cNvPr id="2472" name="Google Shape;2472;p120"/>
            <p:cNvSpPr txBox="1"/>
            <p:nvPr/>
          </p:nvSpPr>
          <p:spPr>
            <a:xfrm>
              <a:off x="3024" y="2592"/>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85</a:t>
              </a:r>
              <a:endParaRPr/>
            </a:p>
          </p:txBody>
        </p:sp>
        <p:sp>
          <p:nvSpPr>
            <p:cNvPr id="2473" name="Google Shape;2473;p120"/>
            <p:cNvSpPr txBox="1"/>
            <p:nvPr/>
          </p:nvSpPr>
          <p:spPr>
            <a:xfrm>
              <a:off x="3408" y="3168"/>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95</a:t>
              </a:r>
              <a:endParaRPr/>
            </a:p>
          </p:txBody>
        </p:sp>
        <p:sp>
          <p:nvSpPr>
            <p:cNvPr id="2474" name="Google Shape;2474;p120"/>
            <p:cNvSpPr txBox="1"/>
            <p:nvPr/>
          </p:nvSpPr>
          <p:spPr>
            <a:xfrm>
              <a:off x="4368" y="2640"/>
              <a:ext cx="480"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3300"/>
                  </a:solidFill>
                  <a:latin typeface="Courier"/>
                  <a:ea typeface="Courier"/>
                  <a:cs typeface="Courier"/>
                  <a:sym typeface="Courier"/>
                </a:rPr>
                <a:t>215</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2463"/>
                                        </p:tgtEl>
                                        <p:attrNameLst>
                                          <p:attrName>style.visibility</p:attrName>
                                        </p:attrNameLst>
                                      </p:cBhvr>
                                      <p:to>
                                        <p:strVal val="visible"/>
                                      </p:to>
                                    </p:set>
                                    <p:anim calcmode="lin" valueType="num">
                                      <p:cBhvr additive="base">
                                        <p:cTn id="31" dur="500"/>
                                        <p:tgtEl>
                                          <p:spTgt spid="24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pic>
        <p:nvPicPr>
          <p:cNvPr id="2480" name="Google Shape;2480;p121"/>
          <p:cNvPicPr preferRelativeResize="0"/>
          <p:nvPr/>
        </p:nvPicPr>
        <p:blipFill rotWithShape="1">
          <a:blip r:embed="rId3">
            <a:alphaModFix/>
          </a:blip>
          <a:srcRect/>
          <a:stretch/>
        </p:blipFill>
        <p:spPr>
          <a:xfrm>
            <a:off x="1752600" y="819150"/>
            <a:ext cx="8401050" cy="5581650"/>
          </a:xfrm>
          <a:prstGeom prst="rect">
            <a:avLst/>
          </a:prstGeom>
          <a:noFill/>
          <a:ln>
            <a:noFill/>
          </a:ln>
        </p:spPr>
      </p:pic>
      <p:sp>
        <p:nvSpPr>
          <p:cNvPr id="2481" name="Google Shape;2481;p121"/>
          <p:cNvSpPr txBox="1">
            <a:spLocks noGrp="1"/>
          </p:cNvSpPr>
          <p:nvPr>
            <p:ph type="title"/>
          </p:nvPr>
        </p:nvSpPr>
        <p:spPr>
          <a:xfrm>
            <a:off x="1752600" y="304800"/>
            <a:ext cx="7772400" cy="6096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sz="2800" b="1"/>
              <a:t>RR Rotation</a:t>
            </a:r>
            <a:endParaRPr/>
          </a:p>
        </p:txBody>
      </p:sp>
      <p:sp>
        <p:nvSpPr>
          <p:cNvPr id="2482" name="Google Shape;2482;p121"/>
          <p:cNvSpPr txBox="1"/>
          <p:nvPr/>
        </p:nvSpPr>
        <p:spPr>
          <a:xfrm>
            <a:off x="6248400" y="4648200"/>
            <a:ext cx="9906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RR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122"/>
          <p:cNvSpPr txBox="1">
            <a:spLocks noGrp="1"/>
          </p:cNvSpPr>
          <p:nvPr>
            <p:ph type="title"/>
          </p:nvPr>
        </p:nvSpPr>
        <p:spPr>
          <a:xfrm>
            <a:off x="1752600" y="76200"/>
            <a:ext cx="2743200" cy="533400"/>
          </a:xfrm>
          <a:prstGeom prst="rect">
            <a:avLst/>
          </a:prstGeom>
          <a:noFill/>
          <a:ln>
            <a:noFill/>
          </a:ln>
        </p:spPr>
        <p:txBody>
          <a:bodyPr spcFirstLastPara="1" wrap="square" lIns="92075" tIns="46025" rIns="92075" bIns="46025" anchor="b" anchorCtr="0">
            <a:normAutofit/>
          </a:bodyPr>
          <a:lstStyle/>
          <a:p>
            <a:pPr marL="0" lvl="0" indent="0" algn="l" rtl="0">
              <a:lnSpc>
                <a:spcPct val="85000"/>
              </a:lnSpc>
              <a:spcBef>
                <a:spcPts val="0"/>
              </a:spcBef>
              <a:spcAft>
                <a:spcPts val="0"/>
              </a:spcAft>
              <a:buSzPts val="4800"/>
              <a:buNone/>
            </a:pPr>
            <a:r>
              <a:rPr lang="en-US" sz="2800" b="1"/>
              <a:t>LR Rotations</a:t>
            </a:r>
            <a:endParaRPr/>
          </a:p>
        </p:txBody>
      </p:sp>
      <p:grpSp>
        <p:nvGrpSpPr>
          <p:cNvPr id="2489" name="Google Shape;2489;p122"/>
          <p:cNvGrpSpPr/>
          <p:nvPr/>
        </p:nvGrpSpPr>
        <p:grpSpPr>
          <a:xfrm>
            <a:off x="2032001" y="914401"/>
            <a:ext cx="8416925" cy="1204913"/>
            <a:chOff x="224" y="3138"/>
            <a:chExt cx="5302" cy="759"/>
          </a:xfrm>
        </p:grpSpPr>
        <p:sp>
          <p:nvSpPr>
            <p:cNvPr id="2490" name="Google Shape;2490;p122"/>
            <p:cNvSpPr txBox="1"/>
            <p:nvPr/>
          </p:nvSpPr>
          <p:spPr>
            <a:xfrm>
              <a:off x="224" y="3146"/>
              <a:ext cx="1332" cy="5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a:t>
              </a:r>
              <a:endParaRPr/>
            </a:p>
          </p:txBody>
        </p:sp>
        <p:sp>
          <p:nvSpPr>
            <p:cNvPr id="2491" name="Google Shape;2491;p122"/>
            <p:cNvSpPr txBox="1"/>
            <p:nvPr/>
          </p:nvSpPr>
          <p:spPr>
            <a:xfrm>
              <a:off x="2124" y="3138"/>
              <a:ext cx="1537" cy="5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Unbalanced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a:t>
              </a:r>
              <a:endParaRPr/>
            </a:p>
          </p:txBody>
        </p:sp>
        <p:sp>
          <p:nvSpPr>
            <p:cNvPr id="2492" name="Google Shape;2492;p122"/>
            <p:cNvSpPr txBox="1"/>
            <p:nvPr/>
          </p:nvSpPr>
          <p:spPr>
            <a:xfrm>
              <a:off x="4194" y="3141"/>
              <a:ext cx="1332" cy="7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 after </a:t>
              </a:r>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6600"/>
                  </a:solidFill>
                  <a:latin typeface="Times New Roman"/>
                  <a:ea typeface="Times New Roman"/>
                  <a:cs typeface="Times New Roman"/>
                  <a:sym typeface="Times New Roman"/>
                </a:rPr>
                <a:t>ROTATION</a:t>
              </a:r>
              <a:endParaRPr/>
            </a:p>
          </p:txBody>
        </p:sp>
      </p:grpSp>
      <p:pic>
        <p:nvPicPr>
          <p:cNvPr id="2493" name="Google Shape;2493;p122"/>
          <p:cNvPicPr preferRelativeResize="0"/>
          <p:nvPr/>
        </p:nvPicPr>
        <p:blipFill rotWithShape="1">
          <a:blip r:embed="rId3">
            <a:alphaModFix/>
          </a:blip>
          <a:srcRect/>
          <a:stretch/>
        </p:blipFill>
        <p:spPr>
          <a:xfrm>
            <a:off x="1524000" y="2133600"/>
            <a:ext cx="9144000" cy="355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a:t>Operations on Heaps</a:t>
            </a:r>
            <a:endParaRPr/>
          </a:p>
        </p:txBody>
      </p:sp>
      <p:sp>
        <p:nvSpPr>
          <p:cNvPr id="370" name="Google Shape;370;p13"/>
          <p:cNvSpPr txBox="1">
            <a:spLocks noGrp="1"/>
          </p:cNvSpPr>
          <p:nvPr>
            <p:ph type="body" idx="1"/>
          </p:nvPr>
        </p:nvSpPr>
        <p:spPr>
          <a:xfrm>
            <a:off x="1097280" y="1845733"/>
            <a:ext cx="10058400" cy="4766081"/>
          </a:xfrm>
          <a:prstGeom prst="rect">
            <a:avLst/>
          </a:prstGeom>
          <a:noFill/>
          <a:ln>
            <a:noFill/>
          </a:ln>
        </p:spPr>
        <p:txBody>
          <a:bodyPr spcFirstLastPara="1" wrap="square" lIns="0" tIns="45700" rIns="0" bIns="45700" anchor="t" anchorCtr="0">
            <a:normAutofit/>
          </a:bodyPr>
          <a:lstStyle/>
          <a:p>
            <a:pPr marL="465138" marR="0" lvl="0" indent="-465138" algn="just" rtl="0">
              <a:lnSpc>
                <a:spcPct val="90000"/>
              </a:lnSpc>
              <a:spcBef>
                <a:spcPts val="0"/>
              </a:spcBef>
              <a:spcAft>
                <a:spcPts val="0"/>
              </a:spcAft>
              <a:buSzPts val="2000"/>
              <a:buFont typeface="Noto Sans Symbols"/>
              <a:buChar char="❖"/>
            </a:pPr>
            <a:r>
              <a:rPr lang="en-US" b="1"/>
              <a:t>Create—To create an empty heap to which ‘root’ points</a:t>
            </a:r>
            <a:endParaRPr/>
          </a:p>
          <a:p>
            <a:pPr marL="465138" marR="0" lvl="0" indent="-338138" algn="just" rtl="0">
              <a:lnSpc>
                <a:spcPct val="90000"/>
              </a:lnSpc>
              <a:spcBef>
                <a:spcPts val="1400"/>
              </a:spcBef>
              <a:spcAft>
                <a:spcPts val="0"/>
              </a:spcAft>
              <a:buSzPts val="2000"/>
              <a:buFont typeface="Noto Sans Symbols"/>
              <a:buNone/>
            </a:pPr>
            <a:endParaRPr b="1"/>
          </a:p>
          <a:p>
            <a:pPr marL="465138" marR="0" lvl="0" indent="-465138" algn="just" rtl="0">
              <a:lnSpc>
                <a:spcPct val="90000"/>
              </a:lnSpc>
              <a:spcBef>
                <a:spcPts val="1400"/>
              </a:spcBef>
              <a:spcAft>
                <a:spcPts val="0"/>
              </a:spcAft>
              <a:buSzPts val="2000"/>
              <a:buFont typeface="Noto Sans Symbols"/>
              <a:buChar char="❖"/>
            </a:pPr>
            <a:r>
              <a:rPr lang="en-US" b="1"/>
              <a:t>Insert—To insert an element into the heap</a:t>
            </a:r>
            <a:endParaRPr/>
          </a:p>
          <a:p>
            <a:pPr marL="465138" marR="0" lvl="0" indent="-338138" algn="just" rtl="0">
              <a:lnSpc>
                <a:spcPct val="90000"/>
              </a:lnSpc>
              <a:spcBef>
                <a:spcPts val="1400"/>
              </a:spcBef>
              <a:spcAft>
                <a:spcPts val="0"/>
              </a:spcAft>
              <a:buSzPts val="2000"/>
              <a:buFont typeface="Noto Sans Symbols"/>
              <a:buNone/>
            </a:pPr>
            <a:endParaRPr b="1"/>
          </a:p>
          <a:p>
            <a:pPr marL="465138" marR="0" lvl="0" indent="-465138" algn="just" rtl="0">
              <a:lnSpc>
                <a:spcPct val="90000"/>
              </a:lnSpc>
              <a:spcBef>
                <a:spcPts val="1400"/>
              </a:spcBef>
              <a:spcAft>
                <a:spcPts val="0"/>
              </a:spcAft>
              <a:buSzPts val="2000"/>
              <a:buFont typeface="Noto Sans Symbols"/>
              <a:buChar char="❖"/>
            </a:pPr>
            <a:r>
              <a:rPr lang="en-US" b="1"/>
              <a:t>Delete—To delete max (or min) element from the heap</a:t>
            </a:r>
            <a:endParaRPr/>
          </a:p>
          <a:p>
            <a:pPr marL="465138" marR="0" lvl="0" indent="-338138" algn="just" rtl="0">
              <a:lnSpc>
                <a:spcPct val="90000"/>
              </a:lnSpc>
              <a:spcBef>
                <a:spcPts val="1400"/>
              </a:spcBef>
              <a:spcAft>
                <a:spcPts val="0"/>
              </a:spcAft>
              <a:buSzPts val="2000"/>
              <a:buFont typeface="Noto Sans Symbols"/>
              <a:buNone/>
            </a:pPr>
            <a:endParaRPr b="1"/>
          </a:p>
          <a:p>
            <a:pPr marL="465138" marR="0" lvl="0" indent="-465138" algn="just" rtl="0">
              <a:lnSpc>
                <a:spcPct val="90000"/>
              </a:lnSpc>
              <a:spcBef>
                <a:spcPts val="1400"/>
              </a:spcBef>
              <a:spcAft>
                <a:spcPts val="0"/>
              </a:spcAft>
              <a:buSzPts val="2000"/>
              <a:buFont typeface="Noto Sans Symbols"/>
              <a:buChar char="❖"/>
            </a:pPr>
            <a:r>
              <a:rPr lang="en-US" b="1"/>
              <a:t>ReheapUp—To rebuild heap when we use the insert() function</a:t>
            </a:r>
            <a:endParaRPr/>
          </a:p>
          <a:p>
            <a:pPr marL="465138" marR="0" lvl="0" indent="-338138" algn="just" rtl="0">
              <a:lnSpc>
                <a:spcPct val="90000"/>
              </a:lnSpc>
              <a:spcBef>
                <a:spcPts val="1400"/>
              </a:spcBef>
              <a:spcAft>
                <a:spcPts val="0"/>
              </a:spcAft>
              <a:buSzPts val="2000"/>
              <a:buFont typeface="Noto Sans Symbols"/>
              <a:buNone/>
            </a:pPr>
            <a:endParaRPr b="1"/>
          </a:p>
          <a:p>
            <a:pPr marL="465138" marR="0" lvl="0" indent="-465138" algn="just" rtl="0">
              <a:lnSpc>
                <a:spcPct val="90000"/>
              </a:lnSpc>
              <a:spcBef>
                <a:spcPts val="1400"/>
              </a:spcBef>
              <a:spcAft>
                <a:spcPts val="0"/>
              </a:spcAft>
              <a:buSzPts val="2000"/>
              <a:buFont typeface="Noto Sans Symbols"/>
              <a:buChar char="❖"/>
            </a:pPr>
            <a:r>
              <a:rPr lang="en-US" b="1"/>
              <a:t>ReheapDown—To build heap when we use the delete() function</a:t>
            </a:r>
            <a:endParaRPr/>
          </a:p>
          <a:p>
            <a:pPr marL="91440" lvl="0" indent="0" algn="l" rtl="0">
              <a:lnSpc>
                <a:spcPct val="90000"/>
              </a:lnSpc>
              <a:spcBef>
                <a:spcPts val="1400"/>
              </a:spcBef>
              <a:spcAft>
                <a:spcPts val="0"/>
              </a:spcAft>
              <a:buSzPts val="2000"/>
              <a:buNone/>
            </a:pPr>
            <a:endParaRPr/>
          </a:p>
        </p:txBody>
      </p:sp>
      <p:pic>
        <p:nvPicPr>
          <p:cNvPr id="371" name="Google Shape;371;p13"/>
          <p:cNvPicPr preferRelativeResize="0"/>
          <p:nvPr/>
        </p:nvPicPr>
        <p:blipFill rotWithShape="1">
          <a:blip r:embed="rId3">
            <a:alphaModFix/>
          </a:blip>
          <a:srcRect/>
          <a:stretch/>
        </p:blipFill>
        <p:spPr>
          <a:xfrm>
            <a:off x="127201" y="334159"/>
            <a:ext cx="1269598" cy="120010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123"/>
          <p:cNvSpPr txBox="1">
            <a:spLocks noGrp="1"/>
          </p:cNvSpPr>
          <p:nvPr>
            <p:ph type="title"/>
          </p:nvPr>
        </p:nvSpPr>
        <p:spPr>
          <a:xfrm>
            <a:off x="2209800" y="6096000"/>
            <a:ext cx="7772400" cy="685800"/>
          </a:xfrm>
          <a:prstGeom prst="rect">
            <a:avLst/>
          </a:prstGeom>
          <a:noFill/>
          <a:ln>
            <a:noFill/>
          </a:ln>
        </p:spPr>
        <p:txBody>
          <a:bodyPr spcFirstLastPara="1" wrap="square" lIns="91425" tIns="45700" rIns="91425" bIns="45700" anchor="b" anchorCtr="0">
            <a:normAutofit fontScale="90000"/>
          </a:bodyPr>
          <a:lstStyle/>
          <a:p>
            <a:pPr marL="0" lvl="0" indent="0" algn="r" rtl="0">
              <a:lnSpc>
                <a:spcPct val="85000"/>
              </a:lnSpc>
              <a:spcBef>
                <a:spcPts val="0"/>
              </a:spcBef>
              <a:spcAft>
                <a:spcPts val="0"/>
              </a:spcAft>
              <a:buSzPct val="111111"/>
              <a:buNone/>
            </a:pPr>
            <a:r>
              <a:rPr lang="en-US" b="1"/>
              <a:t>Double rotation</a:t>
            </a:r>
            <a:r>
              <a:rPr lang="en-US"/>
              <a:t>, </a:t>
            </a:r>
            <a:r>
              <a:rPr lang="en-US" sz="4000"/>
              <a:t>step 1</a:t>
            </a:r>
            <a:endParaRPr/>
          </a:p>
        </p:txBody>
      </p:sp>
      <p:sp>
        <p:nvSpPr>
          <p:cNvPr id="2500" name="Google Shape;2500;p123"/>
          <p:cNvSpPr/>
          <p:nvPr/>
        </p:nvSpPr>
        <p:spPr>
          <a:xfrm>
            <a:off x="5486400" y="17907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10</a:t>
            </a:r>
            <a:endParaRPr/>
          </a:p>
        </p:txBody>
      </p:sp>
      <p:sp>
        <p:nvSpPr>
          <p:cNvPr id="2501" name="Google Shape;2501;p123"/>
          <p:cNvSpPr/>
          <p:nvPr/>
        </p:nvSpPr>
        <p:spPr>
          <a:xfrm>
            <a:off x="4064000" y="1790700"/>
            <a:ext cx="508000" cy="285750"/>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4</a:t>
            </a:r>
            <a:endParaRPr/>
          </a:p>
        </p:txBody>
      </p:sp>
      <p:sp>
        <p:nvSpPr>
          <p:cNvPr id="2502" name="Google Shape;2502;p123"/>
          <p:cNvSpPr/>
          <p:nvPr/>
        </p:nvSpPr>
        <p:spPr>
          <a:xfrm>
            <a:off x="7620000" y="11239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17</a:t>
            </a:r>
            <a:endParaRPr/>
          </a:p>
        </p:txBody>
      </p:sp>
      <p:sp>
        <p:nvSpPr>
          <p:cNvPr id="2503" name="Google Shape;2503;p123"/>
          <p:cNvSpPr/>
          <p:nvPr/>
        </p:nvSpPr>
        <p:spPr>
          <a:xfrm>
            <a:off x="4775200" y="1123950"/>
            <a:ext cx="508000" cy="285750"/>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8</a:t>
            </a:r>
            <a:endParaRPr/>
          </a:p>
        </p:txBody>
      </p:sp>
      <p:sp>
        <p:nvSpPr>
          <p:cNvPr id="2504" name="Google Shape;2504;p123"/>
          <p:cNvSpPr/>
          <p:nvPr/>
        </p:nvSpPr>
        <p:spPr>
          <a:xfrm>
            <a:off x="6096000" y="6096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15</a:t>
            </a:r>
            <a:endParaRPr/>
          </a:p>
        </p:txBody>
      </p:sp>
      <p:cxnSp>
        <p:nvCxnSpPr>
          <p:cNvPr id="2505" name="Google Shape;2505;p123"/>
          <p:cNvCxnSpPr>
            <a:stCxn id="2504" idx="3"/>
            <a:endCxn id="2503" idx="0"/>
          </p:cNvCxnSpPr>
          <p:nvPr/>
        </p:nvCxnSpPr>
        <p:spPr>
          <a:xfrm flipH="1">
            <a:off x="5029195" y="853503"/>
            <a:ext cx="1141200" cy="270300"/>
          </a:xfrm>
          <a:prstGeom prst="straightConnector1">
            <a:avLst/>
          </a:prstGeom>
          <a:noFill/>
          <a:ln w="9525" cap="flat" cmpd="sng">
            <a:solidFill>
              <a:schemeClr val="dk1"/>
            </a:solidFill>
            <a:prstDash val="solid"/>
            <a:round/>
            <a:headEnd type="none" w="med" len="med"/>
            <a:tailEnd type="triangle" w="med" len="med"/>
          </a:ln>
        </p:spPr>
      </p:cxnSp>
      <p:cxnSp>
        <p:nvCxnSpPr>
          <p:cNvPr id="2506" name="Google Shape;2506;p123"/>
          <p:cNvCxnSpPr>
            <a:stCxn id="2504" idx="5"/>
            <a:endCxn id="2502" idx="0"/>
          </p:cNvCxnSpPr>
          <p:nvPr/>
        </p:nvCxnSpPr>
        <p:spPr>
          <a:xfrm>
            <a:off x="6529605" y="853503"/>
            <a:ext cx="1344300" cy="270300"/>
          </a:xfrm>
          <a:prstGeom prst="straightConnector1">
            <a:avLst/>
          </a:prstGeom>
          <a:noFill/>
          <a:ln w="9525" cap="flat" cmpd="sng">
            <a:solidFill>
              <a:schemeClr val="dk1"/>
            </a:solidFill>
            <a:prstDash val="solid"/>
            <a:round/>
            <a:headEnd type="none" w="med" len="med"/>
            <a:tailEnd type="triangle" w="med" len="med"/>
          </a:ln>
        </p:spPr>
      </p:cxnSp>
      <p:cxnSp>
        <p:nvCxnSpPr>
          <p:cNvPr id="2507" name="Google Shape;2507;p123"/>
          <p:cNvCxnSpPr>
            <a:stCxn id="2508" idx="4"/>
            <a:endCxn id="2509" idx="0"/>
          </p:cNvCxnSpPr>
          <p:nvPr/>
        </p:nvCxnSpPr>
        <p:spPr>
          <a:xfrm flipH="1">
            <a:off x="4521200" y="2724150"/>
            <a:ext cx="304800" cy="285900"/>
          </a:xfrm>
          <a:prstGeom prst="straightConnector1">
            <a:avLst/>
          </a:prstGeom>
          <a:noFill/>
          <a:ln w="9525" cap="flat" cmpd="sng">
            <a:solidFill>
              <a:srgbClr val="FF0000"/>
            </a:solidFill>
            <a:prstDash val="dot"/>
            <a:round/>
            <a:headEnd type="none" w="med" len="med"/>
            <a:tailEnd type="triangle" w="med" len="med"/>
          </a:ln>
        </p:spPr>
      </p:cxnSp>
      <p:cxnSp>
        <p:nvCxnSpPr>
          <p:cNvPr id="2510" name="Google Shape;2510;p123"/>
          <p:cNvCxnSpPr>
            <a:stCxn id="2503" idx="3"/>
            <a:endCxn id="2501" idx="0"/>
          </p:cNvCxnSpPr>
          <p:nvPr/>
        </p:nvCxnSpPr>
        <p:spPr>
          <a:xfrm flipH="1">
            <a:off x="4317995" y="1367853"/>
            <a:ext cx="531600" cy="422700"/>
          </a:xfrm>
          <a:prstGeom prst="straightConnector1">
            <a:avLst/>
          </a:prstGeom>
          <a:noFill/>
          <a:ln w="9525" cap="flat" cmpd="sng">
            <a:solidFill>
              <a:schemeClr val="dk1"/>
            </a:solidFill>
            <a:prstDash val="solid"/>
            <a:round/>
            <a:headEnd type="none" w="med" len="med"/>
            <a:tailEnd type="triangle" w="med" len="med"/>
          </a:ln>
        </p:spPr>
      </p:cxnSp>
      <p:cxnSp>
        <p:nvCxnSpPr>
          <p:cNvPr id="2511" name="Google Shape;2511;p123"/>
          <p:cNvCxnSpPr>
            <a:stCxn id="2503" idx="5"/>
            <a:endCxn id="2500" idx="0"/>
          </p:cNvCxnSpPr>
          <p:nvPr/>
        </p:nvCxnSpPr>
        <p:spPr>
          <a:xfrm>
            <a:off x="5208805" y="1367853"/>
            <a:ext cx="531600" cy="422700"/>
          </a:xfrm>
          <a:prstGeom prst="straightConnector1">
            <a:avLst/>
          </a:prstGeom>
          <a:noFill/>
          <a:ln w="9525" cap="flat" cmpd="sng">
            <a:solidFill>
              <a:schemeClr val="dk1"/>
            </a:solidFill>
            <a:prstDash val="solid"/>
            <a:round/>
            <a:headEnd type="none" w="med" len="med"/>
            <a:tailEnd type="triangle" w="med" len="med"/>
          </a:ln>
        </p:spPr>
      </p:cxnSp>
      <p:sp>
        <p:nvSpPr>
          <p:cNvPr id="2512" name="Google Shape;2512;p123"/>
          <p:cNvSpPr/>
          <p:nvPr/>
        </p:nvSpPr>
        <p:spPr>
          <a:xfrm>
            <a:off x="3454400" y="24574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3</a:t>
            </a:r>
            <a:endParaRPr/>
          </a:p>
        </p:txBody>
      </p:sp>
      <p:cxnSp>
        <p:nvCxnSpPr>
          <p:cNvPr id="2513" name="Google Shape;2513;p123"/>
          <p:cNvCxnSpPr>
            <a:stCxn id="2501" idx="3"/>
            <a:endCxn id="2512" idx="0"/>
          </p:cNvCxnSpPr>
          <p:nvPr/>
        </p:nvCxnSpPr>
        <p:spPr>
          <a:xfrm flipH="1">
            <a:off x="3708495" y="2034603"/>
            <a:ext cx="429900" cy="422700"/>
          </a:xfrm>
          <a:prstGeom prst="straightConnector1">
            <a:avLst/>
          </a:prstGeom>
          <a:noFill/>
          <a:ln w="9525" cap="flat" cmpd="sng">
            <a:solidFill>
              <a:schemeClr val="dk1"/>
            </a:solidFill>
            <a:prstDash val="solid"/>
            <a:round/>
            <a:headEnd type="none" w="med" len="med"/>
            <a:tailEnd type="triangle" w="med" len="med"/>
          </a:ln>
        </p:spPr>
      </p:cxnSp>
      <p:sp>
        <p:nvSpPr>
          <p:cNvPr id="2508" name="Google Shape;2508;p123"/>
          <p:cNvSpPr/>
          <p:nvPr/>
        </p:nvSpPr>
        <p:spPr>
          <a:xfrm>
            <a:off x="4572000" y="24384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6</a:t>
            </a:r>
            <a:endParaRPr/>
          </a:p>
        </p:txBody>
      </p:sp>
      <p:cxnSp>
        <p:nvCxnSpPr>
          <p:cNvPr id="2514" name="Google Shape;2514;p123"/>
          <p:cNvCxnSpPr>
            <a:stCxn id="2501" idx="5"/>
            <a:endCxn id="2508" idx="0"/>
          </p:cNvCxnSpPr>
          <p:nvPr/>
        </p:nvCxnSpPr>
        <p:spPr>
          <a:xfrm>
            <a:off x="4497605" y="2034603"/>
            <a:ext cx="328500" cy="403800"/>
          </a:xfrm>
          <a:prstGeom prst="straightConnector1">
            <a:avLst/>
          </a:prstGeom>
          <a:noFill/>
          <a:ln w="9525" cap="flat" cmpd="sng">
            <a:solidFill>
              <a:schemeClr val="dk1"/>
            </a:solidFill>
            <a:prstDash val="solid"/>
            <a:round/>
            <a:headEnd type="none" w="med" len="med"/>
            <a:tailEnd type="triangle" w="med" len="med"/>
          </a:ln>
        </p:spPr>
      </p:cxnSp>
      <p:sp>
        <p:nvSpPr>
          <p:cNvPr id="2515" name="Google Shape;2515;p123"/>
          <p:cNvSpPr/>
          <p:nvPr/>
        </p:nvSpPr>
        <p:spPr>
          <a:xfrm>
            <a:off x="6919913" y="1789113"/>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16</a:t>
            </a:r>
            <a:endParaRPr/>
          </a:p>
        </p:txBody>
      </p:sp>
      <p:cxnSp>
        <p:nvCxnSpPr>
          <p:cNvPr id="2516" name="Google Shape;2516;p123"/>
          <p:cNvCxnSpPr>
            <a:stCxn id="2502" idx="3"/>
            <a:endCxn id="2515" idx="0"/>
          </p:cNvCxnSpPr>
          <p:nvPr/>
        </p:nvCxnSpPr>
        <p:spPr>
          <a:xfrm flipH="1">
            <a:off x="7173895" y="1367853"/>
            <a:ext cx="520500" cy="421200"/>
          </a:xfrm>
          <a:prstGeom prst="straightConnector1">
            <a:avLst/>
          </a:prstGeom>
          <a:noFill/>
          <a:ln w="9525" cap="flat" cmpd="sng">
            <a:solidFill>
              <a:schemeClr val="dk1"/>
            </a:solidFill>
            <a:prstDash val="solid"/>
            <a:round/>
            <a:headEnd type="none" w="med" len="med"/>
            <a:tailEnd type="triangle" w="med" len="med"/>
          </a:ln>
        </p:spPr>
      </p:cxnSp>
      <p:sp>
        <p:nvSpPr>
          <p:cNvPr id="2509" name="Google Shape;2509;p123"/>
          <p:cNvSpPr/>
          <p:nvPr/>
        </p:nvSpPr>
        <p:spPr>
          <a:xfrm>
            <a:off x="4267200" y="3009900"/>
            <a:ext cx="508000" cy="285750"/>
          </a:xfrm>
          <a:prstGeom prst="ellipse">
            <a:avLst/>
          </a:prstGeom>
          <a:noFill/>
          <a:ln w="381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5</a:t>
            </a:r>
            <a:endParaRPr/>
          </a:p>
        </p:txBody>
      </p:sp>
      <p:sp>
        <p:nvSpPr>
          <p:cNvPr id="2517" name="Google Shape;2517;p123"/>
          <p:cNvSpPr/>
          <p:nvPr/>
        </p:nvSpPr>
        <p:spPr>
          <a:xfrm>
            <a:off x="5486400" y="45910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10</a:t>
            </a:r>
            <a:endParaRPr/>
          </a:p>
        </p:txBody>
      </p:sp>
      <p:sp>
        <p:nvSpPr>
          <p:cNvPr id="2518" name="Google Shape;2518;p123"/>
          <p:cNvSpPr/>
          <p:nvPr/>
        </p:nvSpPr>
        <p:spPr>
          <a:xfrm>
            <a:off x="4064000" y="45529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6</a:t>
            </a:r>
            <a:endParaRPr/>
          </a:p>
        </p:txBody>
      </p:sp>
      <p:sp>
        <p:nvSpPr>
          <p:cNvPr id="2519" name="Google Shape;2519;p123"/>
          <p:cNvSpPr/>
          <p:nvPr/>
        </p:nvSpPr>
        <p:spPr>
          <a:xfrm>
            <a:off x="7620000" y="39243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17</a:t>
            </a:r>
            <a:endParaRPr/>
          </a:p>
        </p:txBody>
      </p:sp>
      <p:sp>
        <p:nvSpPr>
          <p:cNvPr id="2520" name="Google Shape;2520;p123"/>
          <p:cNvSpPr/>
          <p:nvPr/>
        </p:nvSpPr>
        <p:spPr>
          <a:xfrm>
            <a:off x="4775200" y="39243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8</a:t>
            </a:r>
            <a:endParaRPr/>
          </a:p>
        </p:txBody>
      </p:sp>
      <p:sp>
        <p:nvSpPr>
          <p:cNvPr id="2521" name="Google Shape;2521;p123"/>
          <p:cNvSpPr/>
          <p:nvPr/>
        </p:nvSpPr>
        <p:spPr>
          <a:xfrm>
            <a:off x="6096000" y="34099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15</a:t>
            </a:r>
            <a:endParaRPr/>
          </a:p>
        </p:txBody>
      </p:sp>
      <p:cxnSp>
        <p:nvCxnSpPr>
          <p:cNvPr id="2522" name="Google Shape;2522;p123"/>
          <p:cNvCxnSpPr>
            <a:stCxn id="2521" idx="3"/>
            <a:endCxn id="2520" idx="0"/>
          </p:cNvCxnSpPr>
          <p:nvPr/>
        </p:nvCxnSpPr>
        <p:spPr>
          <a:xfrm flipH="1">
            <a:off x="5029195" y="3653853"/>
            <a:ext cx="1141200" cy="270300"/>
          </a:xfrm>
          <a:prstGeom prst="straightConnector1">
            <a:avLst/>
          </a:prstGeom>
          <a:noFill/>
          <a:ln w="9525" cap="flat" cmpd="sng">
            <a:solidFill>
              <a:schemeClr val="dk1"/>
            </a:solidFill>
            <a:prstDash val="solid"/>
            <a:round/>
            <a:headEnd type="none" w="med" len="med"/>
            <a:tailEnd type="triangle" w="med" len="med"/>
          </a:ln>
        </p:spPr>
      </p:cxnSp>
      <p:cxnSp>
        <p:nvCxnSpPr>
          <p:cNvPr id="2523" name="Google Shape;2523;p123"/>
          <p:cNvCxnSpPr>
            <a:stCxn id="2521" idx="5"/>
            <a:endCxn id="2519" idx="0"/>
          </p:cNvCxnSpPr>
          <p:nvPr/>
        </p:nvCxnSpPr>
        <p:spPr>
          <a:xfrm>
            <a:off x="6529605" y="3653853"/>
            <a:ext cx="1344300" cy="270300"/>
          </a:xfrm>
          <a:prstGeom prst="straightConnector1">
            <a:avLst/>
          </a:prstGeom>
          <a:noFill/>
          <a:ln w="9525" cap="flat" cmpd="sng">
            <a:solidFill>
              <a:schemeClr val="dk1"/>
            </a:solidFill>
            <a:prstDash val="solid"/>
            <a:round/>
            <a:headEnd type="none" w="med" len="med"/>
            <a:tailEnd type="triangle" w="med" len="med"/>
          </a:ln>
        </p:spPr>
      </p:cxnSp>
      <p:cxnSp>
        <p:nvCxnSpPr>
          <p:cNvPr id="2524" name="Google Shape;2524;p123"/>
          <p:cNvCxnSpPr>
            <a:stCxn id="2525" idx="5"/>
            <a:endCxn id="2526" idx="0"/>
          </p:cNvCxnSpPr>
          <p:nvPr/>
        </p:nvCxnSpPr>
        <p:spPr>
          <a:xfrm>
            <a:off x="3786405" y="5311203"/>
            <a:ext cx="429900" cy="270300"/>
          </a:xfrm>
          <a:prstGeom prst="straightConnector1">
            <a:avLst/>
          </a:prstGeom>
          <a:noFill/>
          <a:ln w="9525" cap="flat" cmpd="sng">
            <a:solidFill>
              <a:schemeClr val="dk1"/>
            </a:solidFill>
            <a:prstDash val="solid"/>
            <a:round/>
            <a:headEnd type="none" w="med" len="med"/>
            <a:tailEnd type="triangle" w="med" len="med"/>
          </a:ln>
        </p:spPr>
      </p:cxnSp>
      <p:cxnSp>
        <p:nvCxnSpPr>
          <p:cNvPr id="2527" name="Google Shape;2527;p123"/>
          <p:cNvCxnSpPr>
            <a:stCxn id="2520" idx="3"/>
            <a:endCxn id="2518" idx="0"/>
          </p:cNvCxnSpPr>
          <p:nvPr/>
        </p:nvCxnSpPr>
        <p:spPr>
          <a:xfrm flipH="1">
            <a:off x="4317995" y="4168203"/>
            <a:ext cx="531600" cy="384600"/>
          </a:xfrm>
          <a:prstGeom prst="straightConnector1">
            <a:avLst/>
          </a:prstGeom>
          <a:noFill/>
          <a:ln w="9525" cap="flat" cmpd="sng">
            <a:solidFill>
              <a:schemeClr val="dk1"/>
            </a:solidFill>
            <a:prstDash val="solid"/>
            <a:round/>
            <a:headEnd type="none" w="med" len="med"/>
            <a:tailEnd type="triangle" w="med" len="med"/>
          </a:ln>
        </p:spPr>
      </p:cxnSp>
      <p:cxnSp>
        <p:nvCxnSpPr>
          <p:cNvPr id="2528" name="Google Shape;2528;p123"/>
          <p:cNvCxnSpPr>
            <a:stCxn id="2520" idx="5"/>
            <a:endCxn id="2517" idx="0"/>
          </p:cNvCxnSpPr>
          <p:nvPr/>
        </p:nvCxnSpPr>
        <p:spPr>
          <a:xfrm>
            <a:off x="5208805" y="4168203"/>
            <a:ext cx="531600" cy="422700"/>
          </a:xfrm>
          <a:prstGeom prst="straightConnector1">
            <a:avLst/>
          </a:prstGeom>
          <a:noFill/>
          <a:ln w="9525" cap="flat" cmpd="sng">
            <a:solidFill>
              <a:schemeClr val="dk1"/>
            </a:solidFill>
            <a:prstDash val="solid"/>
            <a:round/>
            <a:headEnd type="none" w="med" len="med"/>
            <a:tailEnd type="triangle" w="med" len="med"/>
          </a:ln>
        </p:spPr>
      </p:cxnSp>
      <p:sp>
        <p:nvSpPr>
          <p:cNvPr id="2525" name="Google Shape;2525;p123"/>
          <p:cNvSpPr/>
          <p:nvPr/>
        </p:nvSpPr>
        <p:spPr>
          <a:xfrm>
            <a:off x="3352800" y="50673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4</a:t>
            </a:r>
            <a:endParaRPr/>
          </a:p>
        </p:txBody>
      </p:sp>
      <p:cxnSp>
        <p:nvCxnSpPr>
          <p:cNvPr id="2529" name="Google Shape;2529;p123"/>
          <p:cNvCxnSpPr>
            <a:stCxn id="2518" idx="3"/>
            <a:endCxn id="2525" idx="7"/>
          </p:cNvCxnSpPr>
          <p:nvPr/>
        </p:nvCxnSpPr>
        <p:spPr>
          <a:xfrm flipH="1">
            <a:off x="3786495" y="4796853"/>
            <a:ext cx="351900" cy="312300"/>
          </a:xfrm>
          <a:prstGeom prst="straightConnector1">
            <a:avLst/>
          </a:prstGeom>
          <a:noFill/>
          <a:ln w="9525" cap="flat" cmpd="sng">
            <a:solidFill>
              <a:schemeClr val="dk1"/>
            </a:solidFill>
            <a:prstDash val="solid"/>
            <a:round/>
            <a:headEnd type="none" w="med" len="med"/>
            <a:tailEnd type="triangle" w="med" len="med"/>
          </a:ln>
        </p:spPr>
      </p:cxnSp>
      <p:sp>
        <p:nvSpPr>
          <p:cNvPr id="2530" name="Google Shape;2530;p123"/>
          <p:cNvSpPr/>
          <p:nvPr/>
        </p:nvSpPr>
        <p:spPr>
          <a:xfrm>
            <a:off x="2844800" y="55816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3</a:t>
            </a:r>
            <a:endParaRPr/>
          </a:p>
        </p:txBody>
      </p:sp>
      <p:cxnSp>
        <p:nvCxnSpPr>
          <p:cNvPr id="2531" name="Google Shape;2531;p123"/>
          <p:cNvCxnSpPr>
            <a:stCxn id="2525" idx="3"/>
            <a:endCxn id="2530" idx="0"/>
          </p:cNvCxnSpPr>
          <p:nvPr/>
        </p:nvCxnSpPr>
        <p:spPr>
          <a:xfrm flipH="1">
            <a:off x="3098695" y="5311203"/>
            <a:ext cx="328500" cy="270300"/>
          </a:xfrm>
          <a:prstGeom prst="straightConnector1">
            <a:avLst/>
          </a:prstGeom>
          <a:noFill/>
          <a:ln w="9525" cap="flat" cmpd="sng">
            <a:solidFill>
              <a:schemeClr val="dk1"/>
            </a:solidFill>
            <a:prstDash val="solid"/>
            <a:round/>
            <a:headEnd type="none" w="med" len="med"/>
            <a:tailEnd type="triangle" w="med" len="med"/>
          </a:ln>
        </p:spPr>
      </p:cxnSp>
      <p:sp>
        <p:nvSpPr>
          <p:cNvPr id="2532" name="Google Shape;2532;p123"/>
          <p:cNvSpPr/>
          <p:nvPr/>
        </p:nvSpPr>
        <p:spPr>
          <a:xfrm>
            <a:off x="6919913" y="4589463"/>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16</a:t>
            </a:r>
            <a:endParaRPr/>
          </a:p>
        </p:txBody>
      </p:sp>
      <p:cxnSp>
        <p:nvCxnSpPr>
          <p:cNvPr id="2533" name="Google Shape;2533;p123"/>
          <p:cNvCxnSpPr>
            <a:stCxn id="2519" idx="3"/>
            <a:endCxn id="2532" idx="0"/>
          </p:cNvCxnSpPr>
          <p:nvPr/>
        </p:nvCxnSpPr>
        <p:spPr>
          <a:xfrm flipH="1">
            <a:off x="7173895" y="4168203"/>
            <a:ext cx="520500" cy="421200"/>
          </a:xfrm>
          <a:prstGeom prst="straightConnector1">
            <a:avLst/>
          </a:prstGeom>
          <a:noFill/>
          <a:ln w="9525" cap="flat" cmpd="sng">
            <a:solidFill>
              <a:schemeClr val="dk1"/>
            </a:solidFill>
            <a:prstDash val="solid"/>
            <a:round/>
            <a:headEnd type="none" w="med" len="med"/>
            <a:tailEnd type="triangle" w="med" len="med"/>
          </a:ln>
        </p:spPr>
      </p:cxnSp>
      <p:sp>
        <p:nvSpPr>
          <p:cNvPr id="2526" name="Google Shape;2526;p123"/>
          <p:cNvSpPr/>
          <p:nvPr/>
        </p:nvSpPr>
        <p:spPr>
          <a:xfrm>
            <a:off x="3962400" y="55816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5</a:t>
            </a:r>
            <a:endParaRPr/>
          </a:p>
        </p:txBody>
      </p:sp>
      <p:sp>
        <p:nvSpPr>
          <p:cNvPr id="2534" name="Google Shape;2534;p123"/>
          <p:cNvSpPr txBox="1"/>
          <p:nvPr/>
        </p:nvSpPr>
        <p:spPr>
          <a:xfrm>
            <a:off x="1828800" y="152400"/>
            <a:ext cx="2209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Examples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124"/>
          <p:cNvSpPr txBox="1">
            <a:spLocks noGrp="1"/>
          </p:cNvSpPr>
          <p:nvPr>
            <p:ph type="title"/>
          </p:nvPr>
        </p:nvSpPr>
        <p:spPr>
          <a:xfrm>
            <a:off x="2133600" y="171450"/>
            <a:ext cx="7772400" cy="6858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SzPct val="111111"/>
              <a:buNone/>
            </a:pPr>
            <a:r>
              <a:rPr lang="en-US"/>
              <a:t>Double rotation, step 2</a:t>
            </a:r>
            <a:endParaRPr/>
          </a:p>
        </p:txBody>
      </p:sp>
      <p:sp>
        <p:nvSpPr>
          <p:cNvPr id="2541" name="Google Shape;2541;p124"/>
          <p:cNvSpPr/>
          <p:nvPr/>
        </p:nvSpPr>
        <p:spPr>
          <a:xfrm>
            <a:off x="5588000" y="20383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10</a:t>
            </a:r>
            <a:endParaRPr/>
          </a:p>
        </p:txBody>
      </p:sp>
      <p:sp>
        <p:nvSpPr>
          <p:cNvPr id="2542" name="Google Shape;2542;p124"/>
          <p:cNvSpPr/>
          <p:nvPr/>
        </p:nvSpPr>
        <p:spPr>
          <a:xfrm>
            <a:off x="4165600" y="20002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6</a:t>
            </a:r>
            <a:endParaRPr/>
          </a:p>
        </p:txBody>
      </p:sp>
      <p:sp>
        <p:nvSpPr>
          <p:cNvPr id="2543" name="Google Shape;2543;p124"/>
          <p:cNvSpPr/>
          <p:nvPr/>
        </p:nvSpPr>
        <p:spPr>
          <a:xfrm>
            <a:off x="7721600" y="13716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17</a:t>
            </a:r>
            <a:endParaRPr/>
          </a:p>
        </p:txBody>
      </p:sp>
      <p:sp>
        <p:nvSpPr>
          <p:cNvPr id="2544" name="Google Shape;2544;p124"/>
          <p:cNvSpPr/>
          <p:nvPr/>
        </p:nvSpPr>
        <p:spPr>
          <a:xfrm>
            <a:off x="4876800" y="1371600"/>
            <a:ext cx="508000" cy="285750"/>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8</a:t>
            </a:r>
            <a:endParaRPr/>
          </a:p>
        </p:txBody>
      </p:sp>
      <p:sp>
        <p:nvSpPr>
          <p:cNvPr id="2545" name="Google Shape;2545;p124"/>
          <p:cNvSpPr/>
          <p:nvPr/>
        </p:nvSpPr>
        <p:spPr>
          <a:xfrm>
            <a:off x="6197600" y="8572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15</a:t>
            </a:r>
            <a:endParaRPr/>
          </a:p>
        </p:txBody>
      </p:sp>
      <p:cxnSp>
        <p:nvCxnSpPr>
          <p:cNvPr id="2546" name="Google Shape;2546;p124"/>
          <p:cNvCxnSpPr>
            <a:stCxn id="2545" idx="3"/>
            <a:endCxn id="2544" idx="0"/>
          </p:cNvCxnSpPr>
          <p:nvPr/>
        </p:nvCxnSpPr>
        <p:spPr>
          <a:xfrm flipH="1">
            <a:off x="5130795" y="1101153"/>
            <a:ext cx="1141200" cy="270300"/>
          </a:xfrm>
          <a:prstGeom prst="straightConnector1">
            <a:avLst/>
          </a:prstGeom>
          <a:noFill/>
          <a:ln w="9525" cap="flat" cmpd="sng">
            <a:solidFill>
              <a:schemeClr val="dk1"/>
            </a:solidFill>
            <a:prstDash val="solid"/>
            <a:round/>
            <a:headEnd type="none" w="med" len="med"/>
            <a:tailEnd type="triangle" w="med" len="med"/>
          </a:ln>
        </p:spPr>
      </p:cxnSp>
      <p:cxnSp>
        <p:nvCxnSpPr>
          <p:cNvPr id="2547" name="Google Shape;2547;p124"/>
          <p:cNvCxnSpPr>
            <a:stCxn id="2545" idx="5"/>
            <a:endCxn id="2543" idx="0"/>
          </p:cNvCxnSpPr>
          <p:nvPr/>
        </p:nvCxnSpPr>
        <p:spPr>
          <a:xfrm>
            <a:off x="6631205" y="1101153"/>
            <a:ext cx="1344300" cy="270300"/>
          </a:xfrm>
          <a:prstGeom prst="straightConnector1">
            <a:avLst/>
          </a:prstGeom>
          <a:noFill/>
          <a:ln w="9525" cap="flat" cmpd="sng">
            <a:solidFill>
              <a:schemeClr val="dk1"/>
            </a:solidFill>
            <a:prstDash val="solid"/>
            <a:round/>
            <a:headEnd type="none" w="med" len="med"/>
            <a:tailEnd type="triangle" w="med" len="med"/>
          </a:ln>
        </p:spPr>
      </p:cxnSp>
      <p:cxnSp>
        <p:nvCxnSpPr>
          <p:cNvPr id="2548" name="Google Shape;2548;p124"/>
          <p:cNvCxnSpPr>
            <a:stCxn id="2549" idx="5"/>
            <a:endCxn id="2550" idx="0"/>
          </p:cNvCxnSpPr>
          <p:nvPr/>
        </p:nvCxnSpPr>
        <p:spPr>
          <a:xfrm>
            <a:off x="3888005" y="2758503"/>
            <a:ext cx="429900" cy="270300"/>
          </a:xfrm>
          <a:prstGeom prst="straightConnector1">
            <a:avLst/>
          </a:prstGeom>
          <a:noFill/>
          <a:ln w="9525" cap="flat" cmpd="sng">
            <a:solidFill>
              <a:schemeClr val="dk1"/>
            </a:solidFill>
            <a:prstDash val="solid"/>
            <a:round/>
            <a:headEnd type="none" w="med" len="med"/>
            <a:tailEnd type="triangle" w="med" len="med"/>
          </a:ln>
        </p:spPr>
      </p:cxnSp>
      <p:cxnSp>
        <p:nvCxnSpPr>
          <p:cNvPr id="2551" name="Google Shape;2551;p124"/>
          <p:cNvCxnSpPr>
            <a:stCxn id="2544" idx="3"/>
            <a:endCxn id="2542" idx="0"/>
          </p:cNvCxnSpPr>
          <p:nvPr/>
        </p:nvCxnSpPr>
        <p:spPr>
          <a:xfrm flipH="1">
            <a:off x="4419595" y="1615503"/>
            <a:ext cx="531600" cy="384600"/>
          </a:xfrm>
          <a:prstGeom prst="straightConnector1">
            <a:avLst/>
          </a:prstGeom>
          <a:noFill/>
          <a:ln w="9525" cap="flat" cmpd="sng">
            <a:solidFill>
              <a:schemeClr val="dk1"/>
            </a:solidFill>
            <a:prstDash val="solid"/>
            <a:round/>
            <a:headEnd type="none" w="med" len="med"/>
            <a:tailEnd type="triangle" w="med" len="med"/>
          </a:ln>
        </p:spPr>
      </p:cxnSp>
      <p:cxnSp>
        <p:nvCxnSpPr>
          <p:cNvPr id="2552" name="Google Shape;2552;p124"/>
          <p:cNvCxnSpPr>
            <a:stCxn id="2544" idx="5"/>
            <a:endCxn id="2541" idx="0"/>
          </p:cNvCxnSpPr>
          <p:nvPr/>
        </p:nvCxnSpPr>
        <p:spPr>
          <a:xfrm>
            <a:off x="5310405" y="1615503"/>
            <a:ext cx="531600" cy="422700"/>
          </a:xfrm>
          <a:prstGeom prst="straightConnector1">
            <a:avLst/>
          </a:prstGeom>
          <a:noFill/>
          <a:ln w="9525" cap="flat" cmpd="sng">
            <a:solidFill>
              <a:schemeClr val="dk1"/>
            </a:solidFill>
            <a:prstDash val="solid"/>
            <a:round/>
            <a:headEnd type="none" w="med" len="med"/>
            <a:tailEnd type="triangle" w="med" len="med"/>
          </a:ln>
        </p:spPr>
      </p:cxnSp>
      <p:sp>
        <p:nvSpPr>
          <p:cNvPr id="2549" name="Google Shape;2549;p124"/>
          <p:cNvSpPr/>
          <p:nvPr/>
        </p:nvSpPr>
        <p:spPr>
          <a:xfrm>
            <a:off x="3454400" y="25146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4</a:t>
            </a:r>
            <a:endParaRPr/>
          </a:p>
        </p:txBody>
      </p:sp>
      <p:cxnSp>
        <p:nvCxnSpPr>
          <p:cNvPr id="2553" name="Google Shape;2553;p124"/>
          <p:cNvCxnSpPr>
            <a:stCxn id="2542" idx="3"/>
            <a:endCxn id="2549" idx="7"/>
          </p:cNvCxnSpPr>
          <p:nvPr/>
        </p:nvCxnSpPr>
        <p:spPr>
          <a:xfrm flipH="1">
            <a:off x="3888095" y="2244153"/>
            <a:ext cx="351900" cy="312300"/>
          </a:xfrm>
          <a:prstGeom prst="straightConnector1">
            <a:avLst/>
          </a:prstGeom>
          <a:noFill/>
          <a:ln w="9525" cap="flat" cmpd="sng">
            <a:solidFill>
              <a:schemeClr val="dk1"/>
            </a:solidFill>
            <a:prstDash val="solid"/>
            <a:round/>
            <a:headEnd type="none" w="med" len="med"/>
            <a:tailEnd type="triangle" w="med" len="med"/>
          </a:ln>
        </p:spPr>
      </p:cxnSp>
      <p:sp>
        <p:nvSpPr>
          <p:cNvPr id="2554" name="Google Shape;2554;p124"/>
          <p:cNvSpPr/>
          <p:nvPr/>
        </p:nvSpPr>
        <p:spPr>
          <a:xfrm>
            <a:off x="2946400" y="30289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3</a:t>
            </a:r>
            <a:endParaRPr/>
          </a:p>
        </p:txBody>
      </p:sp>
      <p:cxnSp>
        <p:nvCxnSpPr>
          <p:cNvPr id="2555" name="Google Shape;2555;p124"/>
          <p:cNvCxnSpPr>
            <a:stCxn id="2549" idx="3"/>
            <a:endCxn id="2554" idx="0"/>
          </p:cNvCxnSpPr>
          <p:nvPr/>
        </p:nvCxnSpPr>
        <p:spPr>
          <a:xfrm flipH="1">
            <a:off x="3200295" y="2758503"/>
            <a:ext cx="328500" cy="270300"/>
          </a:xfrm>
          <a:prstGeom prst="straightConnector1">
            <a:avLst/>
          </a:prstGeom>
          <a:noFill/>
          <a:ln w="9525" cap="flat" cmpd="sng">
            <a:solidFill>
              <a:schemeClr val="dk1"/>
            </a:solidFill>
            <a:prstDash val="solid"/>
            <a:round/>
            <a:headEnd type="none" w="med" len="med"/>
            <a:tailEnd type="triangle" w="med" len="med"/>
          </a:ln>
        </p:spPr>
      </p:cxnSp>
      <p:sp>
        <p:nvSpPr>
          <p:cNvPr id="2556" name="Google Shape;2556;p124"/>
          <p:cNvSpPr/>
          <p:nvPr/>
        </p:nvSpPr>
        <p:spPr>
          <a:xfrm>
            <a:off x="7021513" y="2036763"/>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16</a:t>
            </a:r>
            <a:endParaRPr/>
          </a:p>
        </p:txBody>
      </p:sp>
      <p:cxnSp>
        <p:nvCxnSpPr>
          <p:cNvPr id="2557" name="Google Shape;2557;p124"/>
          <p:cNvCxnSpPr>
            <a:stCxn id="2543" idx="3"/>
            <a:endCxn id="2556" idx="0"/>
          </p:cNvCxnSpPr>
          <p:nvPr/>
        </p:nvCxnSpPr>
        <p:spPr>
          <a:xfrm flipH="1">
            <a:off x="7275495" y="1615503"/>
            <a:ext cx="520500" cy="421200"/>
          </a:xfrm>
          <a:prstGeom prst="straightConnector1">
            <a:avLst/>
          </a:prstGeom>
          <a:noFill/>
          <a:ln w="9525" cap="flat" cmpd="sng">
            <a:solidFill>
              <a:schemeClr val="dk1"/>
            </a:solidFill>
            <a:prstDash val="solid"/>
            <a:round/>
            <a:headEnd type="none" w="med" len="med"/>
            <a:tailEnd type="triangle" w="med" len="med"/>
          </a:ln>
        </p:spPr>
      </p:cxnSp>
      <p:sp>
        <p:nvSpPr>
          <p:cNvPr id="2550" name="Google Shape;2550;p124"/>
          <p:cNvSpPr/>
          <p:nvPr/>
        </p:nvSpPr>
        <p:spPr>
          <a:xfrm>
            <a:off x="4064000" y="30289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5</a:t>
            </a:r>
            <a:endParaRPr/>
          </a:p>
        </p:txBody>
      </p:sp>
      <p:sp>
        <p:nvSpPr>
          <p:cNvPr id="2558" name="Google Shape;2558;p124"/>
          <p:cNvSpPr/>
          <p:nvPr/>
        </p:nvSpPr>
        <p:spPr>
          <a:xfrm>
            <a:off x="5994400" y="53149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10</a:t>
            </a:r>
            <a:endParaRPr/>
          </a:p>
        </p:txBody>
      </p:sp>
      <p:sp>
        <p:nvSpPr>
          <p:cNvPr id="2559" name="Google Shape;2559;p124"/>
          <p:cNvSpPr/>
          <p:nvPr/>
        </p:nvSpPr>
        <p:spPr>
          <a:xfrm>
            <a:off x="4673600" y="42862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6</a:t>
            </a:r>
            <a:endParaRPr/>
          </a:p>
        </p:txBody>
      </p:sp>
      <p:sp>
        <p:nvSpPr>
          <p:cNvPr id="2560" name="Google Shape;2560;p124"/>
          <p:cNvSpPr/>
          <p:nvPr/>
        </p:nvSpPr>
        <p:spPr>
          <a:xfrm>
            <a:off x="7924800" y="42291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17</a:t>
            </a:r>
            <a:endParaRPr/>
          </a:p>
        </p:txBody>
      </p:sp>
      <p:sp>
        <p:nvSpPr>
          <p:cNvPr id="2561" name="Google Shape;2561;p124"/>
          <p:cNvSpPr/>
          <p:nvPr/>
        </p:nvSpPr>
        <p:spPr>
          <a:xfrm>
            <a:off x="5486400" y="48006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8</a:t>
            </a:r>
            <a:endParaRPr/>
          </a:p>
        </p:txBody>
      </p:sp>
      <p:sp>
        <p:nvSpPr>
          <p:cNvPr id="2562" name="Google Shape;2562;p124"/>
          <p:cNvSpPr/>
          <p:nvPr/>
        </p:nvSpPr>
        <p:spPr>
          <a:xfrm>
            <a:off x="6400800" y="37147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15</a:t>
            </a:r>
            <a:endParaRPr/>
          </a:p>
        </p:txBody>
      </p:sp>
      <p:cxnSp>
        <p:nvCxnSpPr>
          <p:cNvPr id="2563" name="Google Shape;2563;p124"/>
          <p:cNvCxnSpPr>
            <a:stCxn id="2562" idx="3"/>
            <a:endCxn id="2559" idx="7"/>
          </p:cNvCxnSpPr>
          <p:nvPr/>
        </p:nvCxnSpPr>
        <p:spPr>
          <a:xfrm flipH="1">
            <a:off x="5107195" y="3958653"/>
            <a:ext cx="1368000" cy="369300"/>
          </a:xfrm>
          <a:prstGeom prst="straightConnector1">
            <a:avLst/>
          </a:prstGeom>
          <a:noFill/>
          <a:ln w="9525" cap="flat" cmpd="sng">
            <a:solidFill>
              <a:schemeClr val="dk1"/>
            </a:solidFill>
            <a:prstDash val="solid"/>
            <a:round/>
            <a:headEnd type="none" w="med" len="med"/>
            <a:tailEnd type="triangle" w="med" len="med"/>
          </a:ln>
        </p:spPr>
      </p:cxnSp>
      <p:cxnSp>
        <p:nvCxnSpPr>
          <p:cNvPr id="2564" name="Google Shape;2564;p124"/>
          <p:cNvCxnSpPr>
            <a:stCxn id="2562" idx="5"/>
            <a:endCxn id="2560" idx="0"/>
          </p:cNvCxnSpPr>
          <p:nvPr/>
        </p:nvCxnSpPr>
        <p:spPr>
          <a:xfrm>
            <a:off x="6834405" y="3958653"/>
            <a:ext cx="1344300" cy="270300"/>
          </a:xfrm>
          <a:prstGeom prst="straightConnector1">
            <a:avLst/>
          </a:prstGeom>
          <a:noFill/>
          <a:ln w="9525" cap="flat" cmpd="sng">
            <a:solidFill>
              <a:schemeClr val="dk1"/>
            </a:solidFill>
            <a:prstDash val="solid"/>
            <a:round/>
            <a:headEnd type="none" w="med" len="med"/>
            <a:tailEnd type="triangle" w="med" len="med"/>
          </a:ln>
        </p:spPr>
      </p:cxnSp>
      <p:cxnSp>
        <p:nvCxnSpPr>
          <p:cNvPr id="2565" name="Google Shape;2565;p124"/>
          <p:cNvCxnSpPr>
            <a:stCxn id="2566" idx="5"/>
            <a:endCxn id="2567" idx="0"/>
          </p:cNvCxnSpPr>
          <p:nvPr/>
        </p:nvCxnSpPr>
        <p:spPr>
          <a:xfrm>
            <a:off x="4396005" y="5044503"/>
            <a:ext cx="429900" cy="270300"/>
          </a:xfrm>
          <a:prstGeom prst="straightConnector1">
            <a:avLst/>
          </a:prstGeom>
          <a:noFill/>
          <a:ln w="9525" cap="flat" cmpd="sng">
            <a:solidFill>
              <a:schemeClr val="dk1"/>
            </a:solidFill>
            <a:prstDash val="solid"/>
            <a:round/>
            <a:headEnd type="none" w="med" len="med"/>
            <a:tailEnd type="triangle" w="med" len="med"/>
          </a:ln>
        </p:spPr>
      </p:cxnSp>
      <p:cxnSp>
        <p:nvCxnSpPr>
          <p:cNvPr id="2568" name="Google Shape;2568;p124"/>
          <p:cNvCxnSpPr>
            <a:stCxn id="2559" idx="5"/>
            <a:endCxn id="2561" idx="1"/>
          </p:cNvCxnSpPr>
          <p:nvPr/>
        </p:nvCxnSpPr>
        <p:spPr>
          <a:xfrm>
            <a:off x="5107205" y="4530153"/>
            <a:ext cx="453600" cy="312300"/>
          </a:xfrm>
          <a:prstGeom prst="straightConnector1">
            <a:avLst/>
          </a:prstGeom>
          <a:noFill/>
          <a:ln w="9525" cap="flat" cmpd="sng">
            <a:solidFill>
              <a:schemeClr val="dk1"/>
            </a:solidFill>
            <a:prstDash val="solid"/>
            <a:round/>
            <a:headEnd type="none" w="med" len="med"/>
            <a:tailEnd type="triangle" w="med" len="med"/>
          </a:ln>
        </p:spPr>
      </p:cxnSp>
      <p:cxnSp>
        <p:nvCxnSpPr>
          <p:cNvPr id="2569" name="Google Shape;2569;p124"/>
          <p:cNvCxnSpPr>
            <a:stCxn id="2561" idx="5"/>
            <a:endCxn id="2558" idx="0"/>
          </p:cNvCxnSpPr>
          <p:nvPr/>
        </p:nvCxnSpPr>
        <p:spPr>
          <a:xfrm>
            <a:off x="5920005" y="5044503"/>
            <a:ext cx="328500" cy="270300"/>
          </a:xfrm>
          <a:prstGeom prst="straightConnector1">
            <a:avLst/>
          </a:prstGeom>
          <a:noFill/>
          <a:ln w="9525" cap="flat" cmpd="sng">
            <a:solidFill>
              <a:schemeClr val="dk1"/>
            </a:solidFill>
            <a:prstDash val="solid"/>
            <a:round/>
            <a:headEnd type="none" w="med" len="med"/>
            <a:tailEnd type="triangle" w="med" len="med"/>
          </a:ln>
        </p:spPr>
      </p:cxnSp>
      <p:sp>
        <p:nvSpPr>
          <p:cNvPr id="2566" name="Google Shape;2566;p124"/>
          <p:cNvSpPr/>
          <p:nvPr/>
        </p:nvSpPr>
        <p:spPr>
          <a:xfrm>
            <a:off x="3962400" y="48006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4</a:t>
            </a:r>
            <a:endParaRPr/>
          </a:p>
        </p:txBody>
      </p:sp>
      <p:cxnSp>
        <p:nvCxnSpPr>
          <p:cNvPr id="2570" name="Google Shape;2570;p124"/>
          <p:cNvCxnSpPr>
            <a:stCxn id="2559" idx="3"/>
            <a:endCxn id="2566" idx="7"/>
          </p:cNvCxnSpPr>
          <p:nvPr/>
        </p:nvCxnSpPr>
        <p:spPr>
          <a:xfrm flipH="1">
            <a:off x="4396095" y="4530153"/>
            <a:ext cx="351900" cy="312300"/>
          </a:xfrm>
          <a:prstGeom prst="straightConnector1">
            <a:avLst/>
          </a:prstGeom>
          <a:noFill/>
          <a:ln w="9525" cap="flat" cmpd="sng">
            <a:solidFill>
              <a:schemeClr val="dk1"/>
            </a:solidFill>
            <a:prstDash val="solid"/>
            <a:round/>
            <a:headEnd type="none" w="med" len="med"/>
            <a:tailEnd type="triangle" w="med" len="med"/>
          </a:ln>
        </p:spPr>
      </p:cxnSp>
      <p:sp>
        <p:nvSpPr>
          <p:cNvPr id="2571" name="Google Shape;2571;p124"/>
          <p:cNvSpPr/>
          <p:nvPr/>
        </p:nvSpPr>
        <p:spPr>
          <a:xfrm>
            <a:off x="3454400" y="53149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3</a:t>
            </a:r>
            <a:endParaRPr/>
          </a:p>
        </p:txBody>
      </p:sp>
      <p:cxnSp>
        <p:nvCxnSpPr>
          <p:cNvPr id="2572" name="Google Shape;2572;p124"/>
          <p:cNvCxnSpPr>
            <a:stCxn id="2566" idx="3"/>
            <a:endCxn id="2571" idx="0"/>
          </p:cNvCxnSpPr>
          <p:nvPr/>
        </p:nvCxnSpPr>
        <p:spPr>
          <a:xfrm flipH="1">
            <a:off x="3708295" y="5044503"/>
            <a:ext cx="328500" cy="270300"/>
          </a:xfrm>
          <a:prstGeom prst="straightConnector1">
            <a:avLst/>
          </a:prstGeom>
          <a:noFill/>
          <a:ln w="9525" cap="flat" cmpd="sng">
            <a:solidFill>
              <a:schemeClr val="dk1"/>
            </a:solidFill>
            <a:prstDash val="solid"/>
            <a:round/>
            <a:headEnd type="none" w="med" len="med"/>
            <a:tailEnd type="triangle" w="med" len="med"/>
          </a:ln>
        </p:spPr>
      </p:cxnSp>
      <p:sp>
        <p:nvSpPr>
          <p:cNvPr id="2573" name="Google Shape;2573;p124"/>
          <p:cNvSpPr/>
          <p:nvPr/>
        </p:nvSpPr>
        <p:spPr>
          <a:xfrm>
            <a:off x="7213600" y="480060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16</a:t>
            </a:r>
            <a:endParaRPr/>
          </a:p>
        </p:txBody>
      </p:sp>
      <p:cxnSp>
        <p:nvCxnSpPr>
          <p:cNvPr id="2574" name="Google Shape;2574;p124"/>
          <p:cNvCxnSpPr>
            <a:stCxn id="2560" idx="3"/>
            <a:endCxn id="2573" idx="0"/>
          </p:cNvCxnSpPr>
          <p:nvPr/>
        </p:nvCxnSpPr>
        <p:spPr>
          <a:xfrm flipH="1">
            <a:off x="7467595" y="4473003"/>
            <a:ext cx="531600" cy="327600"/>
          </a:xfrm>
          <a:prstGeom prst="straightConnector1">
            <a:avLst/>
          </a:prstGeom>
          <a:noFill/>
          <a:ln w="9525" cap="flat" cmpd="sng">
            <a:solidFill>
              <a:schemeClr val="dk1"/>
            </a:solidFill>
            <a:prstDash val="solid"/>
            <a:round/>
            <a:headEnd type="none" w="med" len="med"/>
            <a:tailEnd type="triangle" w="med" len="med"/>
          </a:ln>
        </p:spPr>
      </p:cxnSp>
      <p:sp>
        <p:nvSpPr>
          <p:cNvPr id="2567" name="Google Shape;2567;p124"/>
          <p:cNvSpPr/>
          <p:nvPr/>
        </p:nvSpPr>
        <p:spPr>
          <a:xfrm>
            <a:off x="4572000" y="5314950"/>
            <a:ext cx="508000" cy="285750"/>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5</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pic>
        <p:nvPicPr>
          <p:cNvPr id="2580" name="Google Shape;2580;p125"/>
          <p:cNvPicPr preferRelativeResize="0"/>
          <p:nvPr/>
        </p:nvPicPr>
        <p:blipFill rotWithShape="1">
          <a:blip r:embed="rId3">
            <a:alphaModFix/>
          </a:blip>
          <a:srcRect/>
          <a:stretch/>
        </p:blipFill>
        <p:spPr>
          <a:xfrm>
            <a:off x="1752600" y="609601"/>
            <a:ext cx="8553450" cy="6048375"/>
          </a:xfrm>
          <a:prstGeom prst="rect">
            <a:avLst/>
          </a:prstGeom>
          <a:noFill/>
          <a:ln>
            <a:noFill/>
          </a:ln>
        </p:spPr>
      </p:pic>
      <p:sp>
        <p:nvSpPr>
          <p:cNvPr id="2581" name="Google Shape;2581;p125"/>
          <p:cNvSpPr txBox="1">
            <a:spLocks noGrp="1"/>
          </p:cNvSpPr>
          <p:nvPr>
            <p:ph type="title"/>
          </p:nvPr>
        </p:nvSpPr>
        <p:spPr>
          <a:xfrm>
            <a:off x="1752600" y="228600"/>
            <a:ext cx="7772400" cy="457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sz="2800" b="1"/>
              <a:t>Example 1</a:t>
            </a:r>
            <a:endParaRPr/>
          </a:p>
        </p:txBody>
      </p:sp>
      <p:sp>
        <p:nvSpPr>
          <p:cNvPr id="2582" name="Google Shape;2582;p125"/>
          <p:cNvSpPr txBox="1"/>
          <p:nvPr/>
        </p:nvSpPr>
        <p:spPr>
          <a:xfrm>
            <a:off x="8153400" y="4419600"/>
            <a:ext cx="6096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LR</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pic>
        <p:nvPicPr>
          <p:cNvPr id="2588" name="Google Shape;2588;p126"/>
          <p:cNvPicPr preferRelativeResize="0"/>
          <p:nvPr/>
        </p:nvPicPr>
        <p:blipFill rotWithShape="1">
          <a:blip r:embed="rId3">
            <a:alphaModFix/>
          </a:blip>
          <a:srcRect/>
          <a:stretch/>
        </p:blipFill>
        <p:spPr>
          <a:xfrm>
            <a:off x="1828800" y="476250"/>
            <a:ext cx="8534400" cy="6153150"/>
          </a:xfrm>
          <a:prstGeom prst="rect">
            <a:avLst/>
          </a:prstGeom>
          <a:noFill/>
          <a:ln>
            <a:noFill/>
          </a:ln>
        </p:spPr>
      </p:pic>
      <p:sp>
        <p:nvSpPr>
          <p:cNvPr id="2589" name="Google Shape;2589;p126"/>
          <p:cNvSpPr txBox="1">
            <a:spLocks noGrp="1"/>
          </p:cNvSpPr>
          <p:nvPr>
            <p:ph type="title"/>
          </p:nvPr>
        </p:nvSpPr>
        <p:spPr>
          <a:xfrm>
            <a:off x="1752600" y="228600"/>
            <a:ext cx="7772400" cy="457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sz="2800" b="1"/>
              <a:t>Example 2</a:t>
            </a:r>
            <a:endParaRPr/>
          </a:p>
        </p:txBody>
      </p:sp>
      <p:sp>
        <p:nvSpPr>
          <p:cNvPr id="2590" name="Google Shape;2590;p126"/>
          <p:cNvSpPr txBox="1"/>
          <p:nvPr/>
        </p:nvSpPr>
        <p:spPr>
          <a:xfrm>
            <a:off x="8229600" y="4343400"/>
            <a:ext cx="6096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LR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grpSp>
        <p:nvGrpSpPr>
          <p:cNvPr id="2596" name="Google Shape;2596;p127"/>
          <p:cNvGrpSpPr/>
          <p:nvPr/>
        </p:nvGrpSpPr>
        <p:grpSpPr>
          <a:xfrm>
            <a:off x="1676400" y="2590800"/>
            <a:ext cx="8991600" cy="3435350"/>
            <a:chOff x="96" y="912"/>
            <a:chExt cx="5664" cy="2164"/>
          </a:xfrm>
        </p:grpSpPr>
        <p:pic>
          <p:nvPicPr>
            <p:cNvPr id="2597" name="Google Shape;2597;p127"/>
            <p:cNvPicPr preferRelativeResize="0"/>
            <p:nvPr/>
          </p:nvPicPr>
          <p:blipFill rotWithShape="1">
            <a:blip r:embed="rId3">
              <a:alphaModFix/>
            </a:blip>
            <a:srcRect/>
            <a:stretch/>
          </p:blipFill>
          <p:spPr>
            <a:xfrm>
              <a:off x="96" y="912"/>
              <a:ext cx="1908" cy="2130"/>
            </a:xfrm>
            <a:prstGeom prst="rect">
              <a:avLst/>
            </a:prstGeom>
            <a:noFill/>
            <a:ln>
              <a:noFill/>
            </a:ln>
          </p:spPr>
        </p:pic>
        <p:pic>
          <p:nvPicPr>
            <p:cNvPr id="2598" name="Google Shape;2598;p127"/>
            <p:cNvPicPr preferRelativeResize="0"/>
            <p:nvPr/>
          </p:nvPicPr>
          <p:blipFill rotWithShape="1">
            <a:blip r:embed="rId4">
              <a:alphaModFix/>
            </a:blip>
            <a:srcRect/>
            <a:stretch/>
          </p:blipFill>
          <p:spPr>
            <a:xfrm>
              <a:off x="1968" y="928"/>
              <a:ext cx="1902" cy="2148"/>
            </a:xfrm>
            <a:prstGeom prst="rect">
              <a:avLst/>
            </a:prstGeom>
            <a:noFill/>
            <a:ln>
              <a:noFill/>
            </a:ln>
          </p:spPr>
        </p:pic>
        <p:pic>
          <p:nvPicPr>
            <p:cNvPr id="2599" name="Google Shape;2599;p127"/>
            <p:cNvPicPr preferRelativeResize="0"/>
            <p:nvPr/>
          </p:nvPicPr>
          <p:blipFill rotWithShape="1">
            <a:blip r:embed="rId5">
              <a:alphaModFix/>
            </a:blip>
            <a:srcRect/>
            <a:stretch/>
          </p:blipFill>
          <p:spPr>
            <a:xfrm>
              <a:off x="3858" y="912"/>
              <a:ext cx="1902" cy="2130"/>
            </a:xfrm>
            <a:prstGeom prst="rect">
              <a:avLst/>
            </a:prstGeom>
            <a:noFill/>
            <a:ln>
              <a:noFill/>
            </a:ln>
          </p:spPr>
        </p:pic>
        <p:pic>
          <p:nvPicPr>
            <p:cNvPr id="2600" name="Google Shape;2600;p127"/>
            <p:cNvPicPr preferRelativeResize="0"/>
            <p:nvPr/>
          </p:nvPicPr>
          <p:blipFill rotWithShape="1">
            <a:blip r:embed="rId6">
              <a:alphaModFix/>
            </a:blip>
            <a:srcRect/>
            <a:stretch/>
          </p:blipFill>
          <p:spPr>
            <a:xfrm>
              <a:off x="1728" y="960"/>
              <a:ext cx="618" cy="534"/>
            </a:xfrm>
            <a:prstGeom prst="rect">
              <a:avLst/>
            </a:prstGeom>
            <a:noFill/>
            <a:ln>
              <a:noFill/>
            </a:ln>
          </p:spPr>
        </p:pic>
        <p:pic>
          <p:nvPicPr>
            <p:cNvPr id="2601" name="Google Shape;2601;p127"/>
            <p:cNvPicPr preferRelativeResize="0"/>
            <p:nvPr/>
          </p:nvPicPr>
          <p:blipFill rotWithShape="1">
            <a:blip r:embed="rId7">
              <a:alphaModFix/>
            </a:blip>
            <a:srcRect/>
            <a:stretch/>
          </p:blipFill>
          <p:spPr>
            <a:xfrm>
              <a:off x="3456" y="960"/>
              <a:ext cx="654" cy="564"/>
            </a:xfrm>
            <a:prstGeom prst="rect">
              <a:avLst/>
            </a:prstGeom>
            <a:noFill/>
            <a:ln>
              <a:noFill/>
            </a:ln>
          </p:spPr>
        </p:pic>
      </p:grpSp>
      <p:grpSp>
        <p:nvGrpSpPr>
          <p:cNvPr id="2602" name="Google Shape;2602;p127"/>
          <p:cNvGrpSpPr/>
          <p:nvPr/>
        </p:nvGrpSpPr>
        <p:grpSpPr>
          <a:xfrm>
            <a:off x="1819276" y="1322388"/>
            <a:ext cx="8416925" cy="1204912"/>
            <a:chOff x="224" y="3138"/>
            <a:chExt cx="5302" cy="759"/>
          </a:xfrm>
        </p:grpSpPr>
        <p:sp>
          <p:nvSpPr>
            <p:cNvPr id="2603" name="Google Shape;2603;p127"/>
            <p:cNvSpPr txBox="1"/>
            <p:nvPr/>
          </p:nvSpPr>
          <p:spPr>
            <a:xfrm>
              <a:off x="224" y="3146"/>
              <a:ext cx="1332" cy="5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a:t>
              </a:r>
              <a:endParaRPr/>
            </a:p>
          </p:txBody>
        </p:sp>
        <p:sp>
          <p:nvSpPr>
            <p:cNvPr id="2604" name="Google Shape;2604;p127"/>
            <p:cNvSpPr txBox="1"/>
            <p:nvPr/>
          </p:nvSpPr>
          <p:spPr>
            <a:xfrm>
              <a:off x="2124" y="3138"/>
              <a:ext cx="1537" cy="5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Unbalanced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a:t>
              </a:r>
              <a:endParaRPr/>
            </a:p>
          </p:txBody>
        </p:sp>
        <p:sp>
          <p:nvSpPr>
            <p:cNvPr id="2605" name="Google Shape;2605;p127"/>
            <p:cNvSpPr txBox="1"/>
            <p:nvPr/>
          </p:nvSpPr>
          <p:spPr>
            <a:xfrm>
              <a:off x="4194" y="3141"/>
              <a:ext cx="1332" cy="7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Balanced AVL </a:t>
              </a:r>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Tree after </a:t>
              </a:r>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6600"/>
                  </a:solidFill>
                  <a:latin typeface="Times New Roman"/>
                  <a:ea typeface="Times New Roman"/>
                  <a:cs typeface="Times New Roman"/>
                  <a:sym typeface="Times New Roman"/>
                </a:rPr>
                <a:t>ROTATION</a:t>
              </a:r>
              <a:endParaRPr/>
            </a:p>
          </p:txBody>
        </p:sp>
      </p:grpSp>
      <p:sp>
        <p:nvSpPr>
          <p:cNvPr id="2606" name="Google Shape;2606;p127"/>
          <p:cNvSpPr/>
          <p:nvPr/>
        </p:nvSpPr>
        <p:spPr>
          <a:xfrm>
            <a:off x="1676400" y="376238"/>
            <a:ext cx="2743200" cy="533400"/>
          </a:xfrm>
          <a:prstGeom prst="rect">
            <a:avLst/>
          </a:prstGeom>
          <a:noFill/>
          <a:ln>
            <a:noFill/>
          </a:ln>
        </p:spPr>
        <p:txBody>
          <a:bodyPr spcFirstLastPara="1" wrap="square" lIns="92075" tIns="46025" rIns="92075" bIns="460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RL Rotations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pic>
        <p:nvPicPr>
          <p:cNvPr id="2612" name="Google Shape;2612;p128"/>
          <p:cNvPicPr preferRelativeResize="0"/>
          <p:nvPr/>
        </p:nvPicPr>
        <p:blipFill rotWithShape="1">
          <a:blip r:embed="rId3">
            <a:alphaModFix/>
          </a:blip>
          <a:srcRect/>
          <a:stretch/>
        </p:blipFill>
        <p:spPr>
          <a:xfrm>
            <a:off x="1885950" y="552450"/>
            <a:ext cx="8420100" cy="5924550"/>
          </a:xfrm>
          <a:prstGeom prst="rect">
            <a:avLst/>
          </a:prstGeom>
          <a:noFill/>
          <a:ln>
            <a:noFill/>
          </a:ln>
        </p:spPr>
      </p:pic>
      <p:sp>
        <p:nvSpPr>
          <p:cNvPr id="2613" name="Google Shape;2613;p128"/>
          <p:cNvSpPr txBox="1">
            <a:spLocks noGrp="1"/>
          </p:cNvSpPr>
          <p:nvPr>
            <p:ph type="title"/>
          </p:nvPr>
        </p:nvSpPr>
        <p:spPr>
          <a:xfrm>
            <a:off x="1752600" y="228600"/>
            <a:ext cx="7772400" cy="457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sz="2800" b="1"/>
              <a:t>Example 1</a:t>
            </a:r>
            <a:endParaRPr/>
          </a:p>
        </p:txBody>
      </p:sp>
      <p:sp>
        <p:nvSpPr>
          <p:cNvPr id="2614" name="Google Shape;2614;p128"/>
          <p:cNvSpPr txBox="1"/>
          <p:nvPr/>
        </p:nvSpPr>
        <p:spPr>
          <a:xfrm>
            <a:off x="6858000" y="4724400"/>
            <a:ext cx="6096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RL</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pic>
        <p:nvPicPr>
          <p:cNvPr id="2620" name="Google Shape;2620;p129"/>
          <p:cNvPicPr preferRelativeResize="0"/>
          <p:nvPr/>
        </p:nvPicPr>
        <p:blipFill rotWithShape="1">
          <a:blip r:embed="rId3">
            <a:alphaModFix/>
          </a:blip>
          <a:srcRect/>
          <a:stretch/>
        </p:blipFill>
        <p:spPr>
          <a:xfrm>
            <a:off x="1752600" y="476250"/>
            <a:ext cx="8686800" cy="5905500"/>
          </a:xfrm>
          <a:prstGeom prst="rect">
            <a:avLst/>
          </a:prstGeom>
          <a:noFill/>
          <a:ln>
            <a:noFill/>
          </a:ln>
        </p:spPr>
      </p:pic>
      <p:sp>
        <p:nvSpPr>
          <p:cNvPr id="2621" name="Google Shape;2621;p129"/>
          <p:cNvSpPr txBox="1">
            <a:spLocks noGrp="1"/>
          </p:cNvSpPr>
          <p:nvPr>
            <p:ph type="title"/>
          </p:nvPr>
        </p:nvSpPr>
        <p:spPr>
          <a:xfrm>
            <a:off x="1752600" y="228600"/>
            <a:ext cx="7772400" cy="457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sz="2800" b="1"/>
              <a:t>Example 2</a:t>
            </a:r>
            <a:endParaRPr/>
          </a:p>
        </p:txBody>
      </p:sp>
      <p:sp>
        <p:nvSpPr>
          <p:cNvPr id="2622" name="Google Shape;2622;p129"/>
          <p:cNvSpPr txBox="1"/>
          <p:nvPr/>
        </p:nvSpPr>
        <p:spPr>
          <a:xfrm>
            <a:off x="6934200" y="4724400"/>
            <a:ext cx="6096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RL</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130"/>
          <p:cNvSpPr txBox="1">
            <a:spLocks noGrp="1"/>
          </p:cNvSpPr>
          <p:nvPr>
            <p:ph type="title"/>
          </p:nvPr>
        </p:nvSpPr>
        <p:spPr>
          <a:xfrm>
            <a:off x="127462" y="0"/>
            <a:ext cx="10058400" cy="73983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000"/>
              <a:t>Rebalancing rotations</a:t>
            </a:r>
            <a:endParaRPr sz="4000"/>
          </a:p>
        </p:txBody>
      </p:sp>
      <p:pic>
        <p:nvPicPr>
          <p:cNvPr id="2628" name="Google Shape;2628;p130" descr="-Figure 10"/>
          <p:cNvPicPr preferRelativeResize="0"/>
          <p:nvPr/>
        </p:nvPicPr>
        <p:blipFill rotWithShape="1">
          <a:blip r:embed="rId3">
            <a:alphaModFix/>
          </a:blip>
          <a:srcRect b="48553"/>
          <a:stretch/>
        </p:blipFill>
        <p:spPr>
          <a:xfrm>
            <a:off x="127462" y="739833"/>
            <a:ext cx="8853487" cy="3203575"/>
          </a:xfrm>
          <a:prstGeom prst="rect">
            <a:avLst/>
          </a:prstGeom>
          <a:noFill/>
          <a:ln>
            <a:noFill/>
          </a:ln>
        </p:spPr>
      </p:pic>
      <p:pic>
        <p:nvPicPr>
          <p:cNvPr id="2629" name="Google Shape;2629;p130" descr="-Figure 10"/>
          <p:cNvPicPr preferRelativeResize="0"/>
          <p:nvPr/>
        </p:nvPicPr>
        <p:blipFill rotWithShape="1">
          <a:blip r:embed="rId4">
            <a:alphaModFix/>
          </a:blip>
          <a:srcRect t="42381" r="7994" b="6730"/>
          <a:stretch/>
        </p:blipFill>
        <p:spPr>
          <a:xfrm>
            <a:off x="5156662" y="3720234"/>
            <a:ext cx="6632575" cy="259238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33"/>
        <p:cNvGrpSpPr/>
        <p:nvPr/>
      </p:nvGrpSpPr>
      <p:grpSpPr>
        <a:xfrm>
          <a:off x="0" y="0"/>
          <a:ext cx="0" cy="0"/>
          <a:chOff x="0" y="0"/>
          <a:chExt cx="0" cy="0"/>
        </a:xfrm>
      </p:grpSpPr>
      <p:sp>
        <p:nvSpPr>
          <p:cNvPr id="2634" name="Google Shape;2634;p131"/>
          <p:cNvSpPr txBox="1">
            <a:spLocks noGrp="1"/>
          </p:cNvSpPr>
          <p:nvPr>
            <p:ph type="title"/>
          </p:nvPr>
        </p:nvSpPr>
        <p:spPr>
          <a:xfrm>
            <a:off x="2673926" y="286603"/>
            <a:ext cx="8481753"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US"/>
              <a:t>AVL Trees</a:t>
            </a:r>
            <a:endParaRPr/>
          </a:p>
        </p:txBody>
      </p:sp>
      <p:sp>
        <p:nvSpPr>
          <p:cNvPr id="2635" name="Google Shape;2635;p13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Char char=" "/>
            </a:pPr>
            <a:r>
              <a:rPr lang="en-US"/>
              <a:t>Rebalancing rotations (cont’d)</a:t>
            </a:r>
            <a:endParaRPr/>
          </a:p>
          <a:p>
            <a:pPr marL="457200" lvl="0" indent="-228600" algn="l" rtl="0">
              <a:lnSpc>
                <a:spcPct val="90000"/>
              </a:lnSpc>
              <a:spcBef>
                <a:spcPts val="1200"/>
              </a:spcBef>
              <a:spcAft>
                <a:spcPts val="0"/>
              </a:spcAft>
              <a:buSzPts val="1800"/>
              <a:buNone/>
            </a:pPr>
            <a:endParaRPr/>
          </a:p>
        </p:txBody>
      </p:sp>
      <p:pic>
        <p:nvPicPr>
          <p:cNvPr id="2636" name="Google Shape;2636;p131" descr="-Figure 10"/>
          <p:cNvPicPr preferRelativeResize="0"/>
          <p:nvPr/>
        </p:nvPicPr>
        <p:blipFill rotWithShape="1">
          <a:blip r:embed="rId3">
            <a:alphaModFix/>
          </a:blip>
          <a:srcRect b="59779"/>
          <a:stretch/>
        </p:blipFill>
        <p:spPr>
          <a:xfrm>
            <a:off x="1708150" y="2439294"/>
            <a:ext cx="9447529" cy="3366655"/>
          </a:xfrm>
          <a:prstGeom prst="rect">
            <a:avLst/>
          </a:prstGeom>
          <a:noFill/>
          <a:ln>
            <a:noFill/>
          </a:ln>
        </p:spPr>
      </p:pic>
      <p:pic>
        <p:nvPicPr>
          <p:cNvPr id="2637" name="Google Shape;2637;p131"/>
          <p:cNvPicPr preferRelativeResize="0"/>
          <p:nvPr/>
        </p:nvPicPr>
        <p:blipFill rotWithShape="1">
          <a:blip r:embed="rId4">
            <a:alphaModFix/>
          </a:blip>
          <a:srcRect/>
          <a:stretch/>
        </p:blipFill>
        <p:spPr>
          <a:xfrm>
            <a:off x="368696" y="184223"/>
            <a:ext cx="1269598" cy="120010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132"/>
          <p:cNvSpPr txBox="1">
            <a:spLocks noGrp="1"/>
          </p:cNvSpPr>
          <p:nvPr>
            <p:ph type="title"/>
          </p:nvPr>
        </p:nvSpPr>
        <p:spPr>
          <a:xfrm>
            <a:off x="2590799" y="637309"/>
            <a:ext cx="8495607" cy="87837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a:t>Case 4: RL (Left of Right)</a:t>
            </a:r>
            <a:endParaRPr/>
          </a:p>
        </p:txBody>
      </p:sp>
      <p:pic>
        <p:nvPicPr>
          <p:cNvPr id="2643" name="Google Shape;2643;p132"/>
          <p:cNvPicPr preferRelativeResize="0">
            <a:picLocks noGrp="1"/>
          </p:cNvPicPr>
          <p:nvPr>
            <p:ph type="body" idx="1"/>
          </p:nvPr>
        </p:nvPicPr>
        <p:blipFill rotWithShape="1">
          <a:blip r:embed="rId3">
            <a:alphaModFix/>
          </a:blip>
          <a:srcRect/>
          <a:stretch/>
        </p:blipFill>
        <p:spPr>
          <a:xfrm>
            <a:off x="2590800" y="2064326"/>
            <a:ext cx="7259781" cy="3574473"/>
          </a:xfrm>
          <a:prstGeom prst="rect">
            <a:avLst/>
          </a:prstGeom>
          <a:noFill/>
          <a:ln>
            <a:noFill/>
          </a:ln>
        </p:spPr>
      </p:pic>
      <p:pic>
        <p:nvPicPr>
          <p:cNvPr id="2644" name="Google Shape;2644;p132"/>
          <p:cNvPicPr preferRelativeResize="0"/>
          <p:nvPr/>
        </p:nvPicPr>
        <p:blipFill rotWithShape="1">
          <a:blip r:embed="rId4">
            <a:alphaModFix/>
          </a:blip>
          <a:srcRect/>
          <a:stretch/>
        </p:blipFill>
        <p:spPr>
          <a:xfrm>
            <a:off x="368696" y="184223"/>
            <a:ext cx="1269598" cy="1200102"/>
          </a:xfrm>
          <a:prstGeom prst="rect">
            <a:avLst/>
          </a:prstGeom>
          <a:noFill/>
          <a:ln>
            <a:noFill/>
          </a:ln>
        </p:spPr>
      </p:pic>
    </p:spTree>
  </p:cSld>
  <p:clrMapOvr>
    <a:masterClrMapping/>
  </p:clrMapOvr>
</p:sld>
</file>

<file path=ppt/theme/theme1.xml><?xml version="1.0" encoding="utf-8"?>
<a:theme xmlns:a="http://schemas.openxmlformats.org/drawingml/2006/main"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pect">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8794</Words>
  <Application>Microsoft Office PowerPoint</Application>
  <PresentationFormat>Widescreen</PresentationFormat>
  <Paragraphs>2277</Paragraphs>
  <Slides>152</Slides>
  <Notes>152</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2</vt:i4>
      </vt:variant>
      <vt:variant>
        <vt:lpstr>Slide Titles</vt:lpstr>
      </vt:variant>
      <vt:variant>
        <vt:i4>152</vt:i4>
      </vt:variant>
    </vt:vector>
  </HeadingPairs>
  <TitlesOfParts>
    <vt:vector size="167" baseType="lpstr">
      <vt:lpstr>Corsiva</vt:lpstr>
      <vt:lpstr>Noto Sans Symbols</vt:lpstr>
      <vt:lpstr>Courier New</vt:lpstr>
      <vt:lpstr>Comic Sans MS</vt:lpstr>
      <vt:lpstr>Times New Roman</vt:lpstr>
      <vt:lpstr>Constantia</vt:lpstr>
      <vt:lpstr>Calibri</vt:lpstr>
      <vt:lpstr>Arial</vt:lpstr>
      <vt:lpstr>Verdana</vt:lpstr>
      <vt:lpstr>Book Antiqua</vt:lpstr>
      <vt:lpstr>Courier</vt:lpstr>
      <vt:lpstr>Retrospect</vt:lpstr>
      <vt:lpstr>Aspect</vt:lpstr>
      <vt:lpstr>Bitmap Image</vt:lpstr>
      <vt:lpstr>PaintShopPro</vt:lpstr>
      <vt:lpstr>Heaps</vt:lpstr>
      <vt:lpstr>The Heap Data Structure</vt:lpstr>
      <vt:lpstr>The heap property (for Max heap)</vt:lpstr>
      <vt:lpstr>Types of Heap</vt:lpstr>
      <vt:lpstr>Min Heap</vt:lpstr>
      <vt:lpstr>Max Heap</vt:lpstr>
      <vt:lpstr> Example of Heap </vt:lpstr>
      <vt:lpstr>Mapping into an array</vt:lpstr>
      <vt:lpstr>Operations on Heaps</vt:lpstr>
      <vt:lpstr>Constructing a (max) heap  </vt:lpstr>
      <vt:lpstr>Constructing a (max)heap                   contd…</vt:lpstr>
      <vt:lpstr>Constructing a heap        contd…</vt:lpstr>
      <vt:lpstr>Other children are not affected</vt:lpstr>
      <vt:lpstr>A sample heap</vt:lpstr>
      <vt:lpstr>Insert (max heap)</vt:lpstr>
      <vt:lpstr>Insert (max heap)                          contd…</vt:lpstr>
      <vt:lpstr>PowerPoint Presentation</vt:lpstr>
      <vt:lpstr>PowerPoint Presentation</vt:lpstr>
      <vt:lpstr>PowerPoint Presentation</vt:lpstr>
      <vt:lpstr>PowerPoint Presentation</vt:lpstr>
      <vt:lpstr>PowerPoint Presentation</vt:lpstr>
      <vt:lpstr>DeleteMax</vt:lpstr>
      <vt:lpstr>DeleteMax</vt:lpstr>
      <vt:lpstr>DeleteMax (Final)</vt:lpstr>
      <vt:lpstr>Delete (Max) element Algorithm(index starting from 0)</vt:lpstr>
      <vt:lpstr>Delete (Max) element Algorithm(index starting from 0)</vt:lpstr>
      <vt:lpstr>Delete (Max) element Algorithm(index starting from 0)</vt:lpstr>
      <vt:lpstr>Delete (Max) element Algorithm(index starting from 0)</vt:lpstr>
      <vt:lpstr>Delete (Max) element Algorithm(index starting from 0)</vt:lpstr>
      <vt:lpstr>Sorting  </vt:lpstr>
      <vt:lpstr>Heap Sort  </vt:lpstr>
      <vt:lpstr>Sample Run</vt:lpstr>
      <vt:lpstr>Sample Run</vt:lpstr>
      <vt:lpstr>Step 2 – perform n – 1 deleteMax(es) and replace last element in heap with first, then re-heapify. Place deleted element in the last node’s position.</vt:lpstr>
      <vt:lpstr>PowerPoint Presentation</vt:lpstr>
      <vt:lpstr>PowerPoint Presentation</vt:lpstr>
      <vt:lpstr>Heap sort Algorithm (index starting from 0)</vt:lpstr>
      <vt:lpstr>PowerPoint Presentation</vt:lpstr>
      <vt:lpstr>Heap Applications </vt:lpstr>
      <vt:lpstr>Selection Problem</vt:lpstr>
      <vt:lpstr>Scheduling and prioritizing (priority queue)</vt:lpstr>
      <vt:lpstr>Applications of priority queues where heaps are implemented</vt:lpstr>
      <vt:lpstr>Symbol Table</vt:lpstr>
      <vt:lpstr>Symbol Table</vt:lpstr>
      <vt:lpstr>Symbol Table</vt:lpstr>
      <vt:lpstr>Symbol Tables</vt:lpstr>
      <vt:lpstr>Symbol Tables</vt:lpstr>
      <vt:lpstr>The Symbol Table</vt:lpstr>
      <vt:lpstr>SYMBOL TABLE - NAMES</vt:lpstr>
      <vt:lpstr>SYMBOL TABLE-ATTRIBUTES</vt:lpstr>
      <vt:lpstr>Symbol Table</vt:lpstr>
      <vt:lpstr>Symbol Table (Continued)</vt:lpstr>
      <vt:lpstr>Possible implementations</vt:lpstr>
      <vt:lpstr>Possible implementations</vt:lpstr>
      <vt:lpstr>Representation of Symbol Table</vt:lpstr>
      <vt:lpstr>Static Tree Tables</vt:lpstr>
      <vt:lpstr>Dynamic Tree Table</vt:lpstr>
      <vt:lpstr>Optimal Binary Search Trees</vt:lpstr>
      <vt:lpstr>Optimal binary search trees</vt:lpstr>
      <vt:lpstr>Optimal binary search trees</vt:lpstr>
      <vt:lpstr>Optimal binary search trees</vt:lpstr>
      <vt:lpstr>Optimal binary search trees</vt:lpstr>
      <vt:lpstr>Optimal binary search trees</vt:lpstr>
      <vt:lpstr>Optimal binary search trees</vt:lpstr>
      <vt:lpstr>Optimal binary search trees</vt:lpstr>
      <vt:lpstr>OPTIMAL BINARY SEARCH TREES (Continued)</vt:lpstr>
      <vt:lpstr>OPTIMAL BINARY SEARCH TREES (Continued)</vt:lpstr>
      <vt:lpstr>Binary Search Tree - Worst Time</vt:lpstr>
      <vt:lpstr>Balanced and unbalanced BST</vt:lpstr>
      <vt:lpstr>Balancing Binary Search Trees</vt:lpstr>
      <vt:lpstr>AVL Trees</vt:lpstr>
      <vt:lpstr>AVL Trees</vt:lpstr>
      <vt:lpstr>PowerPoint Presentation</vt:lpstr>
      <vt:lpstr>AVL Trees</vt:lpstr>
      <vt:lpstr>Perfect Balance</vt:lpstr>
      <vt:lpstr>AVL - Good but not Perfect Balance</vt:lpstr>
      <vt:lpstr>AVL Trees Definition</vt:lpstr>
      <vt:lpstr>AVL Trees</vt:lpstr>
      <vt:lpstr>AVL Trees</vt:lpstr>
      <vt:lpstr>PowerPoint Presentation</vt:lpstr>
      <vt:lpstr>AVL Rotations</vt:lpstr>
      <vt:lpstr>AVL Balancing : Four Rotations</vt:lpstr>
      <vt:lpstr>LL Rotations</vt:lpstr>
      <vt:lpstr>LL Rotation</vt:lpstr>
      <vt:lpstr>LL Rotation </vt:lpstr>
      <vt:lpstr>RR Rotations</vt:lpstr>
      <vt:lpstr>RR Rotation</vt:lpstr>
      <vt:lpstr>RR Rotation</vt:lpstr>
      <vt:lpstr>LR Rotations</vt:lpstr>
      <vt:lpstr>Double rotation, step 1</vt:lpstr>
      <vt:lpstr>Double rotation, step 2</vt:lpstr>
      <vt:lpstr>Example 1</vt:lpstr>
      <vt:lpstr>Example 2</vt:lpstr>
      <vt:lpstr>PowerPoint Presentation</vt:lpstr>
      <vt:lpstr>Example 1</vt:lpstr>
      <vt:lpstr>Example 2</vt:lpstr>
      <vt:lpstr>Rebalancing rotations</vt:lpstr>
      <vt:lpstr>AVL Trees</vt:lpstr>
      <vt:lpstr>Case 4: RL (Left of Right)</vt:lpstr>
      <vt:lpstr>PowerPoint Presentation</vt:lpstr>
      <vt:lpstr>PowerPoint Presentation</vt:lpstr>
      <vt:lpstr>Rebalancing rotations (cont’d)</vt:lpstr>
      <vt:lpstr>PowerPoint Presentation</vt:lpstr>
      <vt:lpstr>Case 4: RL(Left of Right)</vt:lpstr>
      <vt:lpstr>Case 4: RL (Left of Right)</vt:lpstr>
      <vt:lpstr>PowerPoint Presentation</vt:lpstr>
      <vt:lpstr> Case 3: LR (Left of Right )</vt:lpstr>
      <vt:lpstr>AVL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Splay Tree</vt:lpstr>
      <vt:lpstr>Introduction</vt:lpstr>
      <vt:lpstr>Introduction</vt:lpstr>
      <vt:lpstr>Rotations in Splay Tree</vt:lpstr>
      <vt:lpstr>Zig Rotation</vt:lpstr>
      <vt:lpstr>Zag Rotation</vt:lpstr>
      <vt:lpstr>Zig-Zig Rotation</vt:lpstr>
      <vt:lpstr>Zag-Zag Rotation</vt:lpstr>
      <vt:lpstr>Zig-Zag Rotation</vt:lpstr>
      <vt:lpstr>Zag-Zig Rotation</vt:lpstr>
      <vt:lpstr>Insertion Operation in Splay Tree</vt:lpstr>
      <vt:lpstr>Original tree</vt:lpstr>
      <vt:lpstr>After insert key 15</vt:lpstr>
      <vt:lpstr>After splaying</vt:lpstr>
      <vt:lpstr>After insert key 12</vt:lpstr>
      <vt:lpstr>After splaying</vt:lpstr>
      <vt:lpstr>Deletion Operation in Splay Tree</vt:lpstr>
      <vt:lpstr>Deletion Operation in Splay Tree</vt:lpstr>
      <vt:lpstr>Deletion Operation in Splay Tree</vt:lpstr>
      <vt:lpstr>Red-black trees: Overview</vt:lpstr>
      <vt:lpstr>Red-black Tree</vt:lpstr>
      <vt:lpstr>Why Red-Black Trees?</vt:lpstr>
      <vt:lpstr>Comparison with AVL Tree</vt:lpstr>
      <vt:lpstr>Red-black Properties</vt:lpstr>
      <vt:lpstr>Black-Height of a Node</vt:lpstr>
      <vt:lpstr>PowerPoint Presentation</vt:lpstr>
      <vt:lpstr>Case 2a – uncle y is black, p[z] is left child and z is a right child</vt:lpstr>
      <vt:lpstr>Case 3a – uncle y is black, z is a left child</vt:lpstr>
      <vt:lpstr>PowerPoint Presentation</vt:lpstr>
      <vt:lpstr>Case 3b – uncle y is black, z is a right child</vt:lpstr>
      <vt:lpstr>Example</vt:lpstr>
      <vt:lpstr>PowerPoint Presentation</vt:lpstr>
      <vt:lpstr>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Heaps</dc:title>
  <dc:creator>Anita.Gunjal</dc:creator>
  <cp:lastModifiedBy>Himangi Pande</cp:lastModifiedBy>
  <cp:revision>1</cp:revision>
  <dcterms:created xsi:type="dcterms:W3CDTF">2017-06-20T09:56:08Z</dcterms:created>
  <dcterms:modified xsi:type="dcterms:W3CDTF">2024-10-16T08:35:38Z</dcterms:modified>
</cp:coreProperties>
</file>